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3" r:id="rId3"/>
    <p:sldId id="280" r:id="rId4"/>
    <p:sldId id="281" r:id="rId5"/>
    <p:sldId id="308" r:id="rId6"/>
    <p:sldId id="282" r:id="rId7"/>
    <p:sldId id="257" r:id="rId8"/>
    <p:sldId id="300" r:id="rId9"/>
    <p:sldId id="302" r:id="rId10"/>
    <p:sldId id="303" r:id="rId11"/>
    <p:sldId id="304" r:id="rId12"/>
    <p:sldId id="305" r:id="rId13"/>
    <p:sldId id="306" r:id="rId14"/>
    <p:sldId id="284" r:id="rId15"/>
    <p:sldId id="258" r:id="rId16"/>
    <p:sldId id="259" r:id="rId17"/>
    <p:sldId id="291" r:id="rId18"/>
    <p:sldId id="307" r:id="rId19"/>
    <p:sldId id="292" r:id="rId20"/>
    <p:sldId id="289" r:id="rId21"/>
    <p:sldId id="293" r:id="rId22"/>
    <p:sldId id="294" r:id="rId23"/>
    <p:sldId id="298" r:id="rId24"/>
    <p:sldId id="287" r:id="rId25"/>
    <p:sldId id="285" r:id="rId26"/>
    <p:sldId id="286" r:id="rId27"/>
    <p:sldId id="295" r:id="rId28"/>
    <p:sldId id="299" r:id="rId29"/>
    <p:sldId id="309" r:id="rId30"/>
    <p:sldId id="26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2826"/>
    <a:srgbClr val="693414"/>
    <a:srgbClr val="B99E65"/>
    <a:srgbClr val="92481B"/>
    <a:srgbClr val="C19E0B"/>
    <a:srgbClr val="CC9900"/>
    <a:srgbClr val="996633"/>
    <a:srgbClr val="C07E37"/>
    <a:srgbClr val="FFCC00"/>
    <a:srgbClr val="F0B97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76" autoAdjust="0"/>
    <p:restoredTop sz="94660"/>
  </p:normalViewPr>
  <p:slideViewPr>
    <p:cSldViewPr>
      <p:cViewPr varScale="1">
        <p:scale>
          <a:sx n="72" d="100"/>
          <a:sy n="72" d="100"/>
        </p:scale>
        <p:origin x="-10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25-Aug-15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WAPNA\Desktop\truman\New folder\magical-freedom-brown-prin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077200" cy="11430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Òkjr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esa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iq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#"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k¨a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dk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xzwfeax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¼lkt&amp;lTTkk½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cktkj</a:t>
            </a:r>
            <a:endParaRPr lang="en-US" sz="36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191000" cy="5410200"/>
          </a:xfrm>
        </p:spPr>
        <p:txBody>
          <a:bodyPr>
            <a:noAutofit/>
          </a:bodyPr>
          <a:lstStyle/>
          <a:p>
            <a:pPr lvl="0"/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</a:t>
            </a:r>
            <a:r>
              <a:rPr lang="en-US" sz="1800" dirty="0" err="1" smtClean="0">
                <a:latin typeface="Kruti Dev 010" pitchFamily="2" charset="0"/>
              </a:rPr>
              <a:t>k¨a</a:t>
            </a:r>
            <a:r>
              <a:rPr lang="en-US" sz="1800" dirty="0" smtClean="0">
                <a:latin typeface="Kruti Dev 010" pitchFamily="2" charset="0"/>
              </a:rPr>
              <a:t> dh </a:t>
            </a:r>
            <a:r>
              <a:rPr lang="en-US" sz="1800" dirty="0" err="1" smtClean="0">
                <a:latin typeface="Kruti Dev 010" pitchFamily="2" charset="0"/>
              </a:rPr>
              <a:t>xzwfeax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çpyu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dkQh</a:t>
            </a:r>
            <a:r>
              <a:rPr lang="en-US" sz="1800" dirty="0" smtClean="0">
                <a:latin typeface="Kruti Dev 010" pitchFamily="2" charset="0"/>
              </a:rPr>
              <a:t> c&lt;+ </a:t>
            </a:r>
            <a:r>
              <a:rPr lang="en-US" sz="1800" dirty="0" err="1" smtClean="0">
                <a:latin typeface="Kruti Dev 010" pitchFamily="2" charset="0"/>
              </a:rPr>
              <a:t>x;k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</a:t>
            </a:r>
            <a:r>
              <a:rPr lang="en-US" sz="1800" dirty="0" err="1" smtClean="0">
                <a:latin typeface="Kruti Dev 010" pitchFamily="2" charset="0"/>
              </a:rPr>
              <a:t>k¨a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fLdud</a:t>
            </a:r>
            <a:r>
              <a:rPr lang="en-US" sz="1800" dirty="0" smtClean="0">
                <a:latin typeface="Kruti Dev 010" pitchFamily="2" charset="0"/>
              </a:rPr>
              <a:t>¢;j [</a:t>
            </a:r>
            <a:r>
              <a:rPr lang="en-US" sz="1800" dirty="0" err="1" smtClean="0">
                <a:latin typeface="Kruti Dev 010" pitchFamily="2" charset="0"/>
              </a:rPr>
              <a:t>kaM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bl</a:t>
            </a:r>
            <a:r>
              <a:rPr lang="en-US" sz="1800" dirty="0" smtClean="0">
                <a:latin typeface="Kruti Dev 010" pitchFamily="2" charset="0"/>
              </a:rPr>
              <a:t> le; </a:t>
            </a:r>
            <a:r>
              <a:rPr lang="en-US" sz="1800" dirty="0" err="1" smtClean="0">
                <a:latin typeface="Kruti Dev 010" pitchFamily="2" charset="0"/>
              </a:rPr>
              <a:t>l©an;Z</a:t>
            </a:r>
            <a:r>
              <a:rPr lang="en-US" sz="1800" dirty="0" smtClean="0">
                <a:latin typeface="Kruti Dev 010" pitchFamily="2" charset="0"/>
              </a:rPr>
              <a:t> m|¨x </a:t>
            </a:r>
            <a:r>
              <a:rPr lang="en-US" sz="1800" dirty="0" err="1" smtClean="0">
                <a:latin typeface="Kruti Dev 010" pitchFamily="2" charset="0"/>
              </a:rPr>
              <a:t>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lcls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rsth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mHkjrk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gqvk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lsDVj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r>
              <a:rPr lang="en-US" sz="1800" dirty="0" smtClean="0">
                <a:latin typeface="Kruti Dev 010" pitchFamily="2" charset="0"/>
              </a:rPr>
              <a:t>] t¨ </a:t>
            </a:r>
            <a:r>
              <a:rPr lang="en-US" sz="1800" dirty="0" err="1" smtClean="0">
                <a:latin typeface="Kruti Dev 010" pitchFamily="2" charset="0"/>
              </a:rPr>
              <a:t>lkykuk</a:t>
            </a:r>
            <a:r>
              <a:rPr lang="en-US" sz="1800" dirty="0" smtClean="0">
                <a:latin typeface="Kruti Dev 010" pitchFamily="2" charset="0"/>
              </a:rPr>
              <a:t> 25 </a:t>
            </a:r>
            <a:r>
              <a:rPr lang="en-US" sz="1800" dirty="0" err="1" smtClean="0">
                <a:latin typeface="Kruti Dev 010" pitchFamily="2" charset="0"/>
              </a:rPr>
              <a:t>Qhlnh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nj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c&lt;+ </a:t>
            </a:r>
            <a:r>
              <a:rPr lang="en-US" sz="1800" dirty="0" err="1" smtClean="0">
                <a:latin typeface="Kruti Dev 010" pitchFamily="2" charset="0"/>
              </a:rPr>
              <a:t>jgk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latin typeface="Kruti Dev 010" pitchFamily="2" charset="0"/>
              </a:rPr>
              <a:t>vc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T;knk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#"k </a:t>
            </a:r>
            <a:r>
              <a:rPr lang="en-US" sz="1800" dirty="0" err="1" smtClean="0">
                <a:latin typeface="Kruti Dev 010" pitchFamily="2" charset="0"/>
              </a:rPr>
              <a:t>LOkLFk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thOku'kSyh</a:t>
            </a:r>
            <a:r>
              <a:rPr lang="en-US" sz="1800" dirty="0" smtClean="0">
                <a:latin typeface="Kruti Dev 010" pitchFamily="2" charset="0"/>
              </a:rPr>
              <a:t> d¢ ,d </a:t>
            </a:r>
            <a:r>
              <a:rPr lang="en-US" sz="1800" dirty="0" err="1" smtClean="0">
                <a:latin typeface="Kruti Dev 010" pitchFamily="2" charset="0"/>
              </a:rPr>
              <a:t>Hkkx</a:t>
            </a:r>
            <a:r>
              <a:rPr lang="en-US" sz="1800" dirty="0" smtClean="0">
                <a:latin typeface="Kruti Dev 010" pitchFamily="2" charset="0"/>
              </a:rPr>
              <a:t> d¢ :</a:t>
            </a:r>
            <a:r>
              <a:rPr lang="en-US" sz="1800" dirty="0" err="1" smtClean="0">
                <a:latin typeface="Kruti Dev 010" pitchFamily="2" charset="0"/>
              </a:rPr>
              <a:t>i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O;k;ke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lgh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Hk¨tu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lfgr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xzwfeax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fOkfÒUu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rjhd¨a</a:t>
            </a:r>
            <a:r>
              <a:rPr lang="en-US" sz="1800" dirty="0" smtClean="0">
                <a:latin typeface="Kruti Dev 010" pitchFamily="2" charset="0"/>
              </a:rPr>
              <a:t> d¨ </a:t>
            </a:r>
            <a:r>
              <a:rPr lang="en-US" sz="1800" dirty="0" err="1" smtClean="0">
                <a:latin typeface="Kruti Dev 010" pitchFamily="2" charset="0"/>
              </a:rPr>
              <a:t>viuk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jgs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gSa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</a:t>
            </a:r>
            <a:r>
              <a:rPr lang="en-US" sz="1800" dirty="0" err="1" smtClean="0">
                <a:latin typeface="Kruti Dev 010" pitchFamily="2" charset="0"/>
              </a:rPr>
              <a:t>k¨a</a:t>
            </a:r>
            <a:r>
              <a:rPr lang="en-US" sz="1800" dirty="0" smtClean="0">
                <a:latin typeface="Kruti Dev 010" pitchFamily="2" charset="0"/>
              </a:rPr>
              <a:t> us </a:t>
            </a:r>
            <a:r>
              <a:rPr lang="en-US" sz="1800" dirty="0" err="1" smtClean="0">
                <a:latin typeface="Kruti Dev 010" pitchFamily="2" charset="0"/>
              </a:rPr>
              <a:t>vc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efgyk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lkfFk</a:t>
            </a:r>
            <a:r>
              <a:rPr lang="en-US" sz="1800" dirty="0" smtClean="0">
                <a:latin typeface="Kruti Dev 010" pitchFamily="2" charset="0"/>
              </a:rPr>
              <a:t>;¨a </a:t>
            </a:r>
            <a:r>
              <a:rPr lang="en-US" sz="1800" dirty="0" err="1" smtClean="0">
                <a:latin typeface="Kruti Dev 010" pitchFamily="2" charset="0"/>
              </a:rPr>
              <a:t>ij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fuÒZj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jgus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ctk</a:t>
            </a:r>
            <a:r>
              <a:rPr lang="en-US" sz="1800" dirty="0" smtClean="0">
                <a:latin typeface="Kruti Dev 010" pitchFamily="2" charset="0"/>
              </a:rPr>
              <a:t>; </a:t>
            </a:r>
            <a:r>
              <a:rPr lang="en-US" sz="1800" dirty="0" err="1" smtClean="0">
                <a:latin typeface="Kruti Dev 010" pitchFamily="2" charset="0"/>
              </a:rPr>
              <a:t>vius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fy</a:t>
            </a:r>
            <a:r>
              <a:rPr lang="en-US" sz="1800" dirty="0" smtClean="0">
                <a:latin typeface="Kruti Dev 010" pitchFamily="2" charset="0"/>
              </a:rPr>
              <a:t>, [</a:t>
            </a:r>
            <a:r>
              <a:rPr lang="en-US" sz="1800" dirty="0" err="1" smtClean="0">
                <a:latin typeface="Kruti Dev 010" pitchFamily="2" charset="0"/>
              </a:rPr>
              <a:t>kqn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gh</a:t>
            </a:r>
            <a:r>
              <a:rPr lang="en-US" sz="1800" dirty="0" smtClean="0">
                <a:latin typeface="Kruti Dev 010" pitchFamily="2" charset="0"/>
              </a:rPr>
              <a:t> [</a:t>
            </a:r>
            <a:r>
              <a:rPr lang="en-US" sz="1800" dirty="0" err="1" smtClean="0">
                <a:latin typeface="Kruti Dev 010" pitchFamily="2" charset="0"/>
              </a:rPr>
              <a:t>kjhnkjh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djuh</a:t>
            </a:r>
            <a:r>
              <a:rPr lang="en-US" sz="1800" dirty="0" smtClean="0">
                <a:latin typeface="Kruti Dev 010" pitchFamily="2" charset="0"/>
              </a:rPr>
              <a:t> '</a:t>
            </a:r>
            <a:r>
              <a:rPr lang="en-US" sz="1800" dirty="0" err="1" smtClean="0">
                <a:latin typeface="Kruti Dev 010" pitchFamily="2" charset="0"/>
              </a:rPr>
              <a:t>kq</a:t>
            </a:r>
            <a:r>
              <a:rPr lang="en-US" sz="1800" dirty="0" smtClean="0">
                <a:latin typeface="Kruti Dev 010" pitchFamily="2" charset="0"/>
              </a:rPr>
              <a:t>: </a:t>
            </a:r>
            <a:r>
              <a:rPr lang="en-US" sz="1800" dirty="0" err="1" smtClean="0">
                <a:latin typeface="Kruti Dev 010" pitchFamily="2" charset="0"/>
              </a:rPr>
              <a:t>dj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nh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latin typeface="Kruti Dev 010" pitchFamily="2" charset="0"/>
              </a:rPr>
              <a:t>Oks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vc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çnw"k.k</a:t>
            </a:r>
            <a:r>
              <a:rPr lang="en-US" sz="1800" dirty="0" smtClean="0">
                <a:latin typeface="Kruti Dev 010" pitchFamily="2" charset="0"/>
              </a:rPr>
              <a:t>] </a:t>
            </a:r>
            <a:r>
              <a:rPr lang="en-US" sz="1800" dirty="0" err="1" smtClean="0">
                <a:latin typeface="Kruti Dev 010" pitchFamily="2" charset="0"/>
              </a:rPr>
              <a:t>fu;fer</a:t>
            </a:r>
            <a:r>
              <a:rPr lang="en-US" sz="1800" dirty="0" smtClean="0">
                <a:latin typeface="Kruti Dev 010" pitchFamily="2" charset="0"/>
              </a:rPr>
              <a:t> '</a:t>
            </a:r>
            <a:r>
              <a:rPr lang="en-US" sz="1800" dirty="0" err="1" smtClean="0">
                <a:latin typeface="Kruti Dev 010" pitchFamily="2" charset="0"/>
              </a:rPr>
              <a:t>ksfOkax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ROkpk</a:t>
            </a:r>
            <a:r>
              <a:rPr lang="en-US" sz="1800" dirty="0" smtClean="0">
                <a:latin typeface="Kruti Dev 010" pitchFamily="2" charset="0"/>
              </a:rPr>
              <a:t> Ok </a:t>
            </a:r>
            <a:r>
              <a:rPr lang="en-US" sz="1800" dirty="0" err="1" smtClean="0">
                <a:latin typeface="Kruti Dev 010" pitchFamily="2" charset="0"/>
              </a:rPr>
              <a:t>cky¨a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lwjt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çÒkOk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ckjs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tkurs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gSa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latin typeface="Kruti Dev 010" pitchFamily="2" charset="0"/>
              </a:rPr>
              <a:t>Oks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vc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e©twnk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pyu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vuq:i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vkd"kZd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cuus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mldh</a:t>
            </a:r>
            <a:r>
              <a:rPr lang="en-US" sz="1800" dirty="0" smtClean="0">
                <a:latin typeface="Kruti Dev 010" pitchFamily="2" charset="0"/>
              </a:rPr>
              <a:t> t:jr d¢ </a:t>
            </a:r>
            <a:r>
              <a:rPr lang="en-US" sz="1800" dirty="0" err="1" smtClean="0">
                <a:latin typeface="Kruti Dev 010" pitchFamily="2" charset="0"/>
              </a:rPr>
              <a:t>ckjs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Òh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tkurs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gSa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smtClean="0">
                <a:latin typeface="Kruti Dev 010" pitchFamily="2" charset="0"/>
              </a:rPr>
              <a:t>'</a:t>
            </a:r>
            <a:r>
              <a:rPr lang="en-US" sz="1800" dirty="0" err="1" smtClean="0">
                <a:latin typeface="Kruti Dev 010" pitchFamily="2" charset="0"/>
              </a:rPr>
              <a:t>ksfOkax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Øhe</a:t>
            </a:r>
            <a:r>
              <a:rPr lang="en-US" sz="1800" dirty="0" smtClean="0">
                <a:latin typeface="Kruti Dev 010" pitchFamily="2" charset="0"/>
              </a:rPr>
              <a:t>] </a:t>
            </a:r>
            <a:r>
              <a:rPr lang="en-US" sz="1800" dirty="0" err="1" smtClean="0">
                <a:latin typeface="Kruti Dev 010" pitchFamily="2" charset="0"/>
              </a:rPr>
              <a:t>vk¶Vj'ksOl</a:t>
            </a:r>
            <a:r>
              <a:rPr lang="en-US" sz="1800" dirty="0" smtClean="0">
                <a:latin typeface="Kruti Dev 010" pitchFamily="2" charset="0"/>
              </a:rPr>
              <a:t>] </a:t>
            </a:r>
            <a:r>
              <a:rPr lang="en-US" sz="1800" dirty="0" err="1" smtClean="0">
                <a:latin typeface="Kruti Dev 010" pitchFamily="2" charset="0"/>
              </a:rPr>
              <a:t>ekWb'pjkbtlZ</a:t>
            </a:r>
            <a:r>
              <a:rPr lang="en-US" sz="1800" dirty="0" smtClean="0">
                <a:latin typeface="Kruti Dev 010" pitchFamily="2" charset="0"/>
              </a:rPr>
              <a:t>] </a:t>
            </a:r>
            <a:r>
              <a:rPr lang="en-US" sz="1800" dirty="0" err="1" smtClean="0">
                <a:latin typeface="Kruti Dev 010" pitchFamily="2" charset="0"/>
              </a:rPr>
              <a:t>Q¢l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ekLDl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,</a:t>
            </a:r>
            <a:r>
              <a:rPr lang="en-US" sz="1800" dirty="0" err="1" smtClean="0">
                <a:latin typeface="Kruti Dev 010" pitchFamily="2" charset="0"/>
              </a:rPr>
              <a:t>DlQ¨fy,VlZ</a:t>
            </a:r>
            <a:r>
              <a:rPr lang="en-US" sz="1800" dirty="0" smtClean="0">
                <a:latin typeface="Kruti Dev 010" pitchFamily="2" charset="0"/>
              </a:rPr>
              <a:t>] g¢;j d¢;j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gs;jLVkbfyax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lkWY;q'kal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tSls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mRikn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vc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</a:t>
            </a:r>
            <a:r>
              <a:rPr lang="en-US" sz="1800" dirty="0" err="1" smtClean="0">
                <a:latin typeface="Kruti Dev 010" pitchFamily="2" charset="0"/>
              </a:rPr>
              <a:t>k¨a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chp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rsth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y¨dfIkz</a:t>
            </a:r>
            <a:r>
              <a:rPr lang="en-US" sz="1800" dirty="0" smtClean="0">
                <a:latin typeface="Kruti Dev 010" pitchFamily="2" charset="0"/>
              </a:rPr>
              <a:t>; g¨ </a:t>
            </a:r>
            <a:r>
              <a:rPr lang="en-US" sz="1800" dirty="0" err="1" smtClean="0">
                <a:latin typeface="Kruti Dev 010" pitchFamily="2" charset="0"/>
              </a:rPr>
              <a:t>jg¢a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gSa</a:t>
            </a:r>
            <a:endParaRPr lang="en-US" sz="1800" dirty="0">
              <a:latin typeface="Kruti Dev 010" pitchFamily="2" charset="0"/>
            </a:endParaRPr>
          </a:p>
        </p:txBody>
      </p:sp>
      <p:pic>
        <p:nvPicPr>
          <p:cNvPr id="1026" name="Picture 2" descr="D:\images\truman guide\male-shaving.jpg"/>
          <p:cNvPicPr>
            <a:picLocks noChangeAspect="1" noChangeArrowheads="1"/>
          </p:cNvPicPr>
          <p:nvPr/>
        </p:nvPicPr>
        <p:blipFill>
          <a:blip r:embed="rId2" cstate="print"/>
          <a:srcRect l="18482" r="12872"/>
          <a:stretch>
            <a:fillRect/>
          </a:stretch>
        </p:blipFill>
        <p:spPr bwMode="auto">
          <a:xfrm>
            <a:off x="4800600" y="1457325"/>
            <a:ext cx="3962400" cy="4562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images\truman guide\seattle-mens-grooming.jpg"/>
          <p:cNvPicPr>
            <a:picLocks noChangeAspect="1" noChangeArrowheads="1"/>
          </p:cNvPicPr>
          <p:nvPr/>
        </p:nvPicPr>
        <p:blipFill>
          <a:blip r:embed="rId2" cstate="print"/>
          <a:srcRect t="4286" b="2857"/>
          <a:stretch>
            <a:fillRect/>
          </a:stretch>
        </p:blipFill>
        <p:spPr bwMode="auto">
          <a:xfrm>
            <a:off x="5029200" y="1371600"/>
            <a:ext cx="3740305" cy="4953000"/>
          </a:xfrm>
          <a:prstGeom prst="rect">
            <a:avLst/>
          </a:prstGeom>
          <a:noFill/>
        </p:spPr>
      </p:pic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341437"/>
            <a:ext cx="4343400" cy="5211763"/>
          </a:xfrm>
        </p:spPr>
        <p:txBody>
          <a:bodyPr>
            <a:noAutofit/>
          </a:bodyPr>
          <a:lstStyle/>
          <a:p>
            <a:pPr lvl="0"/>
            <a:r>
              <a:rPr lang="en-US" sz="2000" dirty="0" err="1" smtClean="0">
                <a:latin typeface="Kruti Dev 010" pitchFamily="2" charset="0"/>
              </a:rPr>
              <a:t>vkf</a:t>
            </a:r>
            <a:r>
              <a:rPr lang="en-US" sz="2000" dirty="0" smtClean="0">
                <a:latin typeface="Kruti Dev 010" pitchFamily="2" charset="0"/>
              </a:rPr>
              <a:t>[</a:t>
            </a:r>
            <a:r>
              <a:rPr lang="en-US" sz="2000" dirty="0" err="1" smtClean="0">
                <a:latin typeface="Kruti Dev 010" pitchFamily="2" charset="0"/>
              </a:rPr>
              <a:t>kjdkj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Hkkjrh</a:t>
            </a:r>
            <a:r>
              <a:rPr lang="en-US" sz="2000" dirty="0" smtClean="0">
                <a:latin typeface="Kruti Dev 010" pitchFamily="2" charset="0"/>
              </a:rPr>
              <a:t>; </a:t>
            </a:r>
            <a:r>
              <a:rPr lang="en-US" sz="2000" dirty="0" err="1" smtClean="0">
                <a:latin typeface="Kruti Dev 010" pitchFamily="2" charset="0"/>
              </a:rPr>
              <a:t>iq</a:t>
            </a:r>
            <a:r>
              <a:rPr lang="en-US" sz="2000" dirty="0" smtClean="0">
                <a:latin typeface="Kruti Dev 010" pitchFamily="2" charset="0"/>
              </a:rPr>
              <a:t>#"k ml </a:t>
            </a:r>
            <a:r>
              <a:rPr lang="en-US" sz="2000" dirty="0" err="1" smtClean="0">
                <a:latin typeface="Kruti Dev 010" pitchFamily="2" charset="0"/>
              </a:rPr>
              <a:t>fLFkfr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dkQh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djhc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igqap</a:t>
            </a:r>
            <a:r>
              <a:rPr lang="en-US" sz="2000" dirty="0" smtClean="0">
                <a:latin typeface="Kruti Dev 010" pitchFamily="2" charset="0"/>
              </a:rPr>
              <a:t> x, </a:t>
            </a:r>
            <a:r>
              <a:rPr lang="en-US" sz="2000" dirty="0" err="1" smtClean="0">
                <a:latin typeface="Kruti Dev 010" pitchFamily="2" charset="0"/>
              </a:rPr>
              <a:t>gSa</a:t>
            </a:r>
            <a:r>
              <a:rPr lang="en-US" sz="2000" dirty="0" smtClean="0">
                <a:latin typeface="Kruti Dev 010" pitchFamily="2" charset="0"/>
              </a:rPr>
              <a:t>] </a:t>
            </a:r>
            <a:r>
              <a:rPr lang="en-US" sz="2000" dirty="0" err="1" smtClean="0">
                <a:latin typeface="Kruti Dev 010" pitchFamily="2" charset="0"/>
              </a:rPr>
              <a:t>tgka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j¨tkuk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xzwfeax</a:t>
            </a:r>
            <a:r>
              <a:rPr lang="en-US" sz="2000" dirty="0" smtClean="0">
                <a:latin typeface="Kruti Dev 010" pitchFamily="2" charset="0"/>
              </a:rPr>
              <a:t> dh </a:t>
            </a:r>
            <a:r>
              <a:rPr lang="en-US" sz="2000" dirty="0" err="1" smtClean="0">
                <a:latin typeface="Kruti Dev 010" pitchFamily="2" charset="0"/>
              </a:rPr>
              <a:t>tkrh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r>
              <a:rPr lang="en-US" sz="2000" dirty="0" smtClean="0">
                <a:latin typeface="Kruti Dev 010" pitchFamily="2" charset="0"/>
              </a:rPr>
              <a:t>] </a:t>
            </a:r>
            <a:r>
              <a:rPr lang="en-US" sz="2000" dirty="0" err="1" smtClean="0">
                <a:latin typeface="Kruti Dev 010" pitchFamily="2" charset="0"/>
              </a:rPr>
              <a:t>Oks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vc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iq</a:t>
            </a:r>
            <a:r>
              <a:rPr lang="en-US" sz="2000" dirty="0" smtClean="0">
                <a:latin typeface="Kruti Dev 010" pitchFamily="2" charset="0"/>
              </a:rPr>
              <a:t>#"</a:t>
            </a:r>
            <a:r>
              <a:rPr lang="en-US" sz="2000" dirty="0" err="1" smtClean="0">
                <a:latin typeface="Kruti Dev 010" pitchFamily="2" charset="0"/>
              </a:rPr>
              <a:t>k¨a</a:t>
            </a:r>
            <a:r>
              <a:rPr lang="en-US" sz="2000" dirty="0" smtClean="0">
                <a:latin typeface="Kruti Dev 010" pitchFamily="2" charset="0"/>
              </a:rPr>
              <a:t> dh </a:t>
            </a:r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fy</a:t>
            </a:r>
            <a:r>
              <a:rPr lang="en-US" sz="2000" dirty="0" smtClean="0">
                <a:latin typeface="Kruti Dev 010" pitchFamily="2" charset="0"/>
              </a:rPr>
              <a:t>, </a:t>
            </a:r>
            <a:r>
              <a:rPr lang="en-US" sz="2000" dirty="0" err="1" smtClean="0">
                <a:latin typeface="Kruti Dev 010" pitchFamily="2" charset="0"/>
              </a:rPr>
              <a:t>cuha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Øhe</a:t>
            </a:r>
            <a:r>
              <a:rPr lang="en-US" sz="2000" dirty="0" smtClean="0">
                <a:latin typeface="Kruti Dev 010" pitchFamily="2" charset="0"/>
              </a:rPr>
              <a:t>] </a:t>
            </a:r>
            <a:r>
              <a:rPr lang="en-US" sz="2000" dirty="0" err="1" smtClean="0">
                <a:latin typeface="Kruti Dev 010" pitchFamily="2" charset="0"/>
              </a:rPr>
              <a:t>y¨'kUl</a:t>
            </a:r>
            <a:r>
              <a:rPr lang="en-US" sz="2000" dirty="0" smtClean="0">
                <a:latin typeface="Kruti Dev 010" pitchFamily="2" charset="0"/>
              </a:rPr>
              <a:t>] </a:t>
            </a:r>
            <a:r>
              <a:rPr lang="en-US" sz="2000" dirty="0" err="1" smtClean="0">
                <a:latin typeface="Kruti Dev 010" pitchFamily="2" charset="0"/>
              </a:rPr>
              <a:t>Q¢l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LØCl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'</a:t>
            </a:r>
            <a:r>
              <a:rPr lang="en-US" sz="2000" dirty="0" err="1" smtClean="0">
                <a:latin typeface="Kruti Dev 010" pitchFamily="2" charset="0"/>
              </a:rPr>
              <a:t>kkWOkj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tsYl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bLrseky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djus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esa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lad¨p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ugha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djrs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2000" dirty="0" err="1" smtClean="0">
                <a:latin typeface="Kruti Dev 010" pitchFamily="2" charset="0"/>
              </a:rPr>
              <a:t>Hkkjr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iq</a:t>
            </a:r>
            <a:r>
              <a:rPr lang="en-US" sz="2000" dirty="0" smtClean="0">
                <a:latin typeface="Kruti Dev 010" pitchFamily="2" charset="0"/>
              </a:rPr>
              <a:t>#"k </a:t>
            </a:r>
            <a:r>
              <a:rPr lang="en-US" sz="2000" dirty="0" err="1" smtClean="0">
                <a:latin typeface="Kruti Dev 010" pitchFamily="2" charset="0"/>
              </a:rPr>
              <a:t>xzwfeax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lsxesaV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ij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uhylu</a:t>
            </a:r>
            <a:r>
              <a:rPr lang="en-US" sz="2000" dirty="0" smtClean="0">
                <a:latin typeface="Kruti Dev 010" pitchFamily="2" charset="0"/>
              </a:rPr>
              <a:t> }</a:t>
            </a:r>
            <a:r>
              <a:rPr lang="en-US" sz="2000" dirty="0" err="1" smtClean="0">
                <a:latin typeface="Kruti Dev 010" pitchFamily="2" charset="0"/>
              </a:rPr>
              <a:t>kjk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djk</a:t>
            </a:r>
            <a:r>
              <a:rPr lang="en-US" sz="2000" dirty="0" smtClean="0">
                <a:latin typeface="Kruti Dev 010" pitchFamily="2" charset="0"/>
              </a:rPr>
              <a:t>, x, ,d v/;;u d¢ </a:t>
            </a:r>
            <a:r>
              <a:rPr lang="en-US" sz="2000" dirty="0" err="1" smtClean="0">
                <a:latin typeface="Kruti Dev 010" pitchFamily="2" charset="0"/>
              </a:rPr>
              <a:t>eqrkfcd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Hkkjrh</a:t>
            </a:r>
            <a:r>
              <a:rPr lang="en-US" sz="2000" dirty="0" smtClean="0">
                <a:latin typeface="Kruti Dev 010" pitchFamily="2" charset="0"/>
              </a:rPr>
              <a:t>; </a:t>
            </a:r>
            <a:r>
              <a:rPr lang="en-US" sz="2000" dirty="0" err="1" smtClean="0">
                <a:latin typeface="Kruti Dev 010" pitchFamily="2" charset="0"/>
              </a:rPr>
              <a:t>iq</a:t>
            </a:r>
            <a:r>
              <a:rPr lang="en-US" sz="2000" dirty="0" smtClean="0">
                <a:latin typeface="Kruti Dev 010" pitchFamily="2" charset="0"/>
              </a:rPr>
              <a:t>#"</a:t>
            </a:r>
            <a:r>
              <a:rPr lang="en-US" sz="2000" dirty="0" err="1" smtClean="0">
                <a:latin typeface="Kruti Dev 010" pitchFamily="2" charset="0"/>
              </a:rPr>
              <a:t>k¨a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esa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lqanj</a:t>
            </a:r>
            <a:r>
              <a:rPr lang="en-US" sz="2000" dirty="0" smtClean="0">
                <a:latin typeface="Kruti Dev 010" pitchFamily="2" charset="0"/>
              </a:rPr>
              <a:t> fn[</a:t>
            </a:r>
            <a:r>
              <a:rPr lang="en-US" sz="2000" dirty="0" err="1" smtClean="0">
                <a:latin typeface="Kruti Dev 010" pitchFamily="2" charset="0"/>
              </a:rPr>
              <a:t>kus</a:t>
            </a:r>
            <a:r>
              <a:rPr lang="en-US" sz="2000" dirty="0" smtClean="0">
                <a:latin typeface="Kruti Dev 010" pitchFamily="2" charset="0"/>
              </a:rPr>
              <a:t> dh </a:t>
            </a:r>
            <a:r>
              <a:rPr lang="en-US" sz="2000" dirty="0" err="1" smtClean="0">
                <a:latin typeface="Kruti Dev 010" pitchFamily="2" charset="0"/>
              </a:rPr>
              <a:t>bPNk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rsth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ls</a:t>
            </a:r>
            <a:r>
              <a:rPr lang="en-US" sz="2000" dirty="0" smtClean="0">
                <a:latin typeface="Kruti Dev 010" pitchFamily="2" charset="0"/>
              </a:rPr>
              <a:t> c&lt;+</a:t>
            </a:r>
            <a:r>
              <a:rPr lang="en-US" sz="2000" dirty="0" err="1" smtClean="0">
                <a:latin typeface="Kruti Dev 010" pitchFamily="2" charset="0"/>
              </a:rPr>
              <a:t>rh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tk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jgh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r>
              <a:rPr lang="en-US" sz="2000" dirty="0" smtClean="0">
                <a:latin typeface="Kruti Dev 010" pitchFamily="2" charset="0"/>
              </a:rPr>
              <a:t>] </a:t>
            </a:r>
            <a:r>
              <a:rPr lang="en-US" sz="2000" dirty="0" err="1" smtClean="0">
                <a:latin typeface="Kruti Dev 010" pitchFamily="2" charset="0"/>
              </a:rPr>
              <a:t>ftld</a:t>
            </a:r>
            <a:r>
              <a:rPr lang="en-US" sz="2000" dirty="0" smtClean="0">
                <a:latin typeface="Kruti Dev 010" pitchFamily="2" charset="0"/>
              </a:rPr>
              <a:t>¢ </a:t>
            </a:r>
            <a:r>
              <a:rPr lang="en-US" sz="2000" dirty="0" err="1" smtClean="0">
                <a:latin typeface="Kruti Dev 010" pitchFamily="2" charset="0"/>
              </a:rPr>
              <a:t>pyrs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Hkkjrh</a:t>
            </a:r>
            <a:r>
              <a:rPr lang="en-US" sz="2000" dirty="0" smtClean="0">
                <a:latin typeface="Kruti Dev 010" pitchFamily="2" charset="0"/>
              </a:rPr>
              <a:t>; </a:t>
            </a:r>
            <a:r>
              <a:rPr lang="en-US" sz="2000" dirty="0" err="1" smtClean="0">
                <a:latin typeface="Kruti Dev 010" pitchFamily="2" charset="0"/>
              </a:rPr>
              <a:t>iq</a:t>
            </a:r>
            <a:r>
              <a:rPr lang="en-US" sz="2000" dirty="0" smtClean="0">
                <a:latin typeface="Kruti Dev 010" pitchFamily="2" charset="0"/>
              </a:rPr>
              <a:t>#"</a:t>
            </a:r>
            <a:r>
              <a:rPr lang="en-US" sz="2000" dirty="0" err="1" smtClean="0">
                <a:latin typeface="Kruti Dev 010" pitchFamily="2" charset="0"/>
              </a:rPr>
              <a:t>k¨a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xzwfeax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cktkj</a:t>
            </a:r>
            <a:r>
              <a:rPr lang="en-US" sz="2000" dirty="0" smtClean="0">
                <a:latin typeface="Kruti Dev 010" pitchFamily="2" charset="0"/>
              </a:rPr>
              <a:t> us 34 </a:t>
            </a:r>
            <a:r>
              <a:rPr lang="en-US" sz="2000" dirty="0" err="1" smtClean="0">
                <a:latin typeface="Kruti Dev 010" pitchFamily="2" charset="0"/>
              </a:rPr>
              <a:t>Qhlnh</a:t>
            </a:r>
            <a:r>
              <a:rPr lang="en-US" sz="2000" dirty="0" smtClean="0">
                <a:latin typeface="Kruti Dev 010" pitchFamily="2" charset="0"/>
              </a:rPr>
              <a:t> dh </a:t>
            </a:r>
            <a:r>
              <a:rPr lang="en-US" sz="2000" dirty="0" err="1" smtClean="0">
                <a:latin typeface="Kruti Dev 010" pitchFamily="2" charset="0"/>
              </a:rPr>
              <a:t>nenkj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Ok`f</a:t>
            </a:r>
            <a:r>
              <a:rPr lang="en-US" sz="2000" dirty="0" smtClean="0">
                <a:latin typeface="Kruti Dev 010" pitchFamily="2" charset="0"/>
              </a:rPr>
              <a:t>) </a:t>
            </a:r>
            <a:r>
              <a:rPr lang="en-US" sz="2000" dirty="0" err="1" smtClean="0">
                <a:latin typeface="Kruti Dev 010" pitchFamily="2" charset="0"/>
              </a:rPr>
              <a:t>gkfly</a:t>
            </a:r>
            <a:r>
              <a:rPr lang="en-US" sz="2000" dirty="0" smtClean="0">
                <a:latin typeface="Kruti Dev 010" pitchFamily="2" charset="0"/>
              </a:rPr>
              <a:t> dh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2000" dirty="0" smtClean="0">
                <a:latin typeface="Kruti Dev 010" pitchFamily="2" charset="0"/>
              </a:rPr>
              <a:t>v/;;u d¢ </a:t>
            </a:r>
            <a:r>
              <a:rPr lang="en-US" sz="2000" dirty="0" err="1" smtClean="0">
                <a:latin typeface="Kruti Dev 010" pitchFamily="2" charset="0"/>
              </a:rPr>
              <a:t>vU</a:t>
            </a:r>
            <a:r>
              <a:rPr lang="en-US" sz="2000" dirty="0" smtClean="0">
                <a:latin typeface="Kruti Dev 010" pitchFamily="2" charset="0"/>
              </a:rPr>
              <a:t>; </a:t>
            </a:r>
            <a:r>
              <a:rPr lang="en-US" sz="2000" dirty="0" err="1" smtClean="0">
                <a:latin typeface="Kruti Dev 010" pitchFamily="2" charset="0"/>
              </a:rPr>
              <a:t>fu"d"k¨Za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eqrkfcd</a:t>
            </a:r>
            <a:r>
              <a:rPr lang="en-US" sz="2000" dirty="0" smtClean="0">
                <a:latin typeface="Kruti Dev 010" pitchFamily="2" charset="0"/>
              </a:rPr>
              <a:t> ;g </a:t>
            </a:r>
            <a:r>
              <a:rPr lang="en-US" sz="2000" dirty="0" err="1" smtClean="0">
                <a:latin typeface="Kruti Dev 010" pitchFamily="2" charset="0"/>
              </a:rPr>
              <a:t>Ok`f</a:t>
            </a:r>
            <a:r>
              <a:rPr lang="en-US" sz="2000" dirty="0" smtClean="0">
                <a:latin typeface="Kruti Dev 010" pitchFamily="2" charset="0"/>
              </a:rPr>
              <a:t>) </a:t>
            </a:r>
            <a:r>
              <a:rPr lang="en-US" sz="2000" dirty="0" err="1" smtClean="0">
                <a:latin typeface="Kruti Dev 010" pitchFamily="2" charset="0"/>
              </a:rPr>
              <a:t>Hkkjr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esa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dqy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ilZuy</a:t>
            </a:r>
            <a:r>
              <a:rPr lang="en-US" sz="2000" dirty="0" smtClean="0">
                <a:latin typeface="Kruti Dev 010" pitchFamily="2" charset="0"/>
              </a:rPr>
              <a:t> d¢;j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l©an;Z</a:t>
            </a:r>
            <a:r>
              <a:rPr lang="en-US" sz="2000" dirty="0" smtClean="0">
                <a:latin typeface="Kruti Dev 010" pitchFamily="2" charset="0"/>
              </a:rPr>
              <a:t> m|¨x dh </a:t>
            </a:r>
            <a:r>
              <a:rPr lang="en-US" sz="2000" dirty="0" err="1" smtClean="0">
                <a:latin typeface="Kruti Dev 010" pitchFamily="2" charset="0"/>
              </a:rPr>
              <a:t>Ok`f</a:t>
            </a:r>
            <a:r>
              <a:rPr lang="en-US" sz="2000" dirty="0" smtClean="0">
                <a:latin typeface="Kruti Dev 010" pitchFamily="2" charset="0"/>
              </a:rPr>
              <a:t>) </a:t>
            </a:r>
            <a:r>
              <a:rPr lang="en-US" sz="2000" dirty="0" err="1" smtClean="0">
                <a:latin typeface="Kruti Dev 010" pitchFamily="2" charset="0"/>
              </a:rPr>
              <a:t>nj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T;knk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2000" dirty="0" err="1" smtClean="0">
                <a:latin typeface="Kruti Dev 010" pitchFamily="2" charset="0"/>
              </a:rPr>
              <a:t>bl</a:t>
            </a:r>
            <a:r>
              <a:rPr lang="en-US" sz="2000" dirty="0" smtClean="0">
                <a:latin typeface="Kruti Dev 010" pitchFamily="2" charset="0"/>
              </a:rPr>
              <a:t> le; ;g </a:t>
            </a:r>
            <a:r>
              <a:rPr lang="en-US" sz="2000" dirty="0" err="1" smtClean="0">
                <a:latin typeface="Kruti Dev 010" pitchFamily="2" charset="0"/>
              </a:rPr>
              <a:t>cktkj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dqy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b="1" dirty="0" smtClean="0">
                <a:latin typeface="Kruti Dev 010" pitchFamily="2" charset="0"/>
              </a:rPr>
              <a:t>4]800 </a:t>
            </a:r>
            <a:r>
              <a:rPr lang="en-US" sz="2000" b="1" dirty="0" err="1" smtClean="0">
                <a:latin typeface="Kruti Dev 010" pitchFamily="2" charset="0"/>
              </a:rPr>
              <a:t>dj¨M</a:t>
            </a:r>
            <a:r>
              <a:rPr lang="en-US" sz="2000" b="1" dirty="0" smtClean="0">
                <a:latin typeface="Kruti Dev 010" pitchFamily="2" charset="0"/>
              </a:rPr>
              <a:t>+ #</a:t>
            </a:r>
            <a:r>
              <a:rPr lang="en-US" sz="2000" b="1" dirty="0" err="1" smtClean="0">
                <a:latin typeface="Kruti Dev 010" pitchFamily="2" charset="0"/>
              </a:rPr>
              <a:t>i;s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dk</a:t>
            </a:r>
            <a:r>
              <a:rPr lang="en-US" sz="2000" dirty="0" smtClean="0">
                <a:latin typeface="Kruti Dev 010" pitchFamily="2" charset="0"/>
              </a:rPr>
              <a:t> g¨ </a:t>
            </a:r>
            <a:r>
              <a:rPr lang="en-US" sz="2000" dirty="0" err="1" smtClean="0">
                <a:latin typeface="Kruti Dev 010" pitchFamily="2" charset="0"/>
              </a:rPr>
              <a:t>pqdk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>
              <a:latin typeface="Kruti Dev 010" pitchFamily="2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33400" y="274638"/>
            <a:ext cx="8077200" cy="11430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Òkjr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esa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iq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#"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k¨a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dk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xzwfeax</a:t>
            </a:r>
            <a:r>
              <a:rPr lang="en-US" sz="3600" b="1" dirty="0" smtClean="0">
                <a:solidFill>
                  <a:srgbClr val="B99E65"/>
                </a:solidFill>
                <a:latin typeface="Kruti Dev 010" pitchFamily="2" charset="0"/>
              </a:rPr>
              <a:t> ¼lkt&amp;lTTkk½ </a:t>
            </a:r>
            <a:r>
              <a:rPr lang="en-US" sz="3600" b="1" dirty="0" err="1" smtClean="0">
                <a:solidFill>
                  <a:srgbClr val="B99E65"/>
                </a:solidFill>
                <a:latin typeface="Kruti Dev 010" pitchFamily="2" charset="0"/>
              </a:rPr>
              <a:t>cktkj</a:t>
            </a:r>
            <a:endParaRPr lang="en-US" sz="3600" dirty="0">
              <a:solidFill>
                <a:srgbClr val="B99E65"/>
              </a:solidFill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600200"/>
            <a:ext cx="4800600" cy="8382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rgbClr val="B99E65"/>
                </a:solidFill>
                <a:latin typeface="+mn-lt"/>
              </a:rPr>
              <a:t>– </a:t>
            </a:r>
            <a:r>
              <a:rPr lang="en-US" sz="2400" dirty="0" err="1" smtClean="0">
                <a:latin typeface="Kruti Dev 010" pitchFamily="2" charset="0"/>
              </a:rPr>
              <a:t>iwjh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rjg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ls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iq</a:t>
            </a:r>
            <a:r>
              <a:rPr lang="en-US" sz="2400" dirty="0" smtClean="0">
                <a:latin typeface="Kruti Dev 010" pitchFamily="2" charset="0"/>
              </a:rPr>
              <a:t>#"</a:t>
            </a:r>
            <a:r>
              <a:rPr lang="en-US" sz="2400" dirty="0" err="1" smtClean="0">
                <a:latin typeface="Kruti Dev 010" pitchFamily="2" charset="0"/>
              </a:rPr>
              <a:t>k¨a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dk</a:t>
            </a:r>
            <a:r>
              <a:rPr lang="en-US" sz="2400" dirty="0" smtClean="0">
                <a:latin typeface="Kruti Dev 010" pitchFamily="2" charset="0"/>
              </a:rPr>
              <a:t> ,d </a:t>
            </a:r>
            <a:r>
              <a:rPr lang="en-US" sz="2400" dirty="0" err="1" smtClean="0">
                <a:latin typeface="Kruti Dev 010" pitchFamily="2" charset="0"/>
              </a:rPr>
              <a:t>fOk'ks"k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vf</a:t>
            </a:r>
            <a:r>
              <a:rPr lang="en-US" sz="2400" dirty="0" smtClean="0">
                <a:latin typeface="Kruti Dev 010" pitchFamily="2" charset="0"/>
              </a:rPr>
              <a:t>/</a:t>
            </a:r>
            <a:r>
              <a:rPr lang="en-US" sz="2400" dirty="0" err="1" smtClean="0">
                <a:latin typeface="Kruti Dev 010" pitchFamily="2" charset="0"/>
              </a:rPr>
              <a:t>kdkj</a:t>
            </a:r>
            <a:endParaRPr lang="en-US" sz="24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4343400" cy="4495800"/>
          </a:xfrm>
        </p:spPr>
        <p:txBody>
          <a:bodyPr>
            <a:normAutofit/>
          </a:bodyPr>
          <a:lstStyle/>
          <a:p>
            <a:pPr lvl="0"/>
            <a:r>
              <a:rPr lang="en-US" sz="1800" dirty="0" err="1" smtClean="0">
                <a:latin typeface="Kruti Dev 010" pitchFamily="2" charset="0"/>
              </a:rPr>
              <a:t>VªweSu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ROkpk</a:t>
            </a:r>
            <a:r>
              <a:rPr lang="en-US" sz="1800" dirty="0" smtClean="0">
                <a:latin typeface="Kruti Dev 010" pitchFamily="2" charset="0"/>
              </a:rPr>
              <a:t>] </a:t>
            </a:r>
            <a:r>
              <a:rPr lang="en-US" sz="1800" dirty="0" err="1" smtClean="0">
                <a:latin typeface="Kruti Dev 010" pitchFamily="2" charset="0"/>
              </a:rPr>
              <a:t>cky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O;fDrxr</a:t>
            </a:r>
            <a:r>
              <a:rPr lang="en-US" sz="1800" dirty="0" smtClean="0">
                <a:latin typeface="Kruti Dev 010" pitchFamily="2" charset="0"/>
              </a:rPr>
              <a:t> ns[</a:t>
            </a:r>
            <a:r>
              <a:rPr lang="en-US" sz="1800" dirty="0" err="1" smtClean="0">
                <a:latin typeface="Kruti Dev 010" pitchFamily="2" charset="0"/>
              </a:rPr>
              <a:t>kHkky</a:t>
            </a:r>
            <a:r>
              <a:rPr lang="en-US" sz="1800" dirty="0" smtClean="0">
                <a:latin typeface="Kruti Dev 010" pitchFamily="2" charset="0"/>
              </a:rPr>
              <a:t> ¼ilZuy d¢;j½ </a:t>
            </a:r>
            <a:r>
              <a:rPr lang="en-US" sz="1800" dirty="0" err="1" smtClean="0">
                <a:latin typeface="Kruti Dev 010" pitchFamily="2" charset="0"/>
              </a:rPr>
              <a:t>tSls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</a:t>
            </a:r>
            <a:r>
              <a:rPr lang="en-US" sz="1800" dirty="0" err="1" smtClean="0">
                <a:latin typeface="Kruti Dev 010" pitchFamily="2" charset="0"/>
              </a:rPr>
              <a:t>k¨a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xzwfeax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mRikn¨a</a:t>
            </a:r>
            <a:r>
              <a:rPr lang="en-US" sz="1800" dirty="0" smtClean="0">
                <a:latin typeface="Kruti Dev 010" pitchFamily="2" charset="0"/>
              </a:rPr>
              <a:t> dh ,d </a:t>
            </a:r>
            <a:r>
              <a:rPr lang="en-US" sz="1800" dirty="0" err="1" smtClean="0">
                <a:latin typeface="Kruti Dev 010" pitchFamily="2" charset="0"/>
              </a:rPr>
              <a:t>cM+h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çhfe;e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[</a:t>
            </a:r>
            <a:r>
              <a:rPr lang="en-US" sz="1800" dirty="0" err="1" smtClean="0">
                <a:latin typeface="Kruti Dev 010" pitchFamily="2" charset="0"/>
              </a:rPr>
              <a:t>kkl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jsat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smtClean="0">
                <a:latin typeface="Kruti Dev 010" pitchFamily="2" charset="0"/>
              </a:rPr>
              <a:t>;g </a:t>
            </a:r>
            <a:r>
              <a:rPr lang="en-US" sz="1800" b="1" dirty="0" err="1" smtClean="0">
                <a:latin typeface="Kruti Dev 010" pitchFamily="2" charset="0"/>
              </a:rPr>
              <a:t>enkZuxh</a:t>
            </a:r>
            <a:r>
              <a:rPr lang="en-US" sz="1800" b="1" dirty="0" smtClean="0">
                <a:latin typeface="Kruti Dev 010" pitchFamily="2" charset="0"/>
              </a:rPr>
              <a:t> </a:t>
            </a:r>
            <a:r>
              <a:rPr lang="en-US" sz="1800" dirty="0" smtClean="0">
                <a:latin typeface="Kruti Dev 010" pitchFamily="2" charset="0"/>
              </a:rPr>
              <a:t>¼eSugqM½ </a:t>
            </a:r>
            <a:r>
              <a:rPr lang="en-US" sz="1800" dirty="0" err="1" smtClean="0">
                <a:latin typeface="Kruti Dev 010" pitchFamily="2" charset="0"/>
              </a:rPr>
              <a:t>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lOkZJs"B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yqRQ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mBkus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e©dk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nsrs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gSa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smtClean="0">
                <a:latin typeface="Kruti Dev 010" pitchFamily="2" charset="0"/>
              </a:rPr>
              <a:t>;g </a:t>
            </a:r>
            <a:r>
              <a:rPr lang="en-US" sz="1800" dirty="0" err="1" smtClean="0">
                <a:latin typeface="Kruti Dev 010" pitchFamily="2" charset="0"/>
              </a:rPr>
              <a:t>vk</a:t>
            </a:r>
            <a:r>
              <a:rPr lang="en-US" sz="1800" dirty="0" smtClean="0">
                <a:latin typeface="Kruti Dev 010" pitchFamily="2" charset="0"/>
              </a:rPr>
              <a:t>/</a:t>
            </a:r>
            <a:r>
              <a:rPr lang="en-US" sz="1800" dirty="0" err="1" smtClean="0">
                <a:latin typeface="Kruti Dev 010" pitchFamily="2" charset="0"/>
              </a:rPr>
              <a:t>kqfud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ifjn</a:t>
            </a:r>
            <a:r>
              <a:rPr lang="en-US" sz="1800" dirty="0" smtClean="0">
                <a:latin typeface="Kruti Dev 010" pitchFamily="2" charset="0"/>
              </a:rPr>
              <a:t>`';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,d </a:t>
            </a:r>
            <a:r>
              <a:rPr lang="en-US" sz="1800" dirty="0" err="1" smtClean="0">
                <a:latin typeface="Kruti Dev 010" pitchFamily="2" charset="0"/>
              </a:rPr>
              <a:t>Js"B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#"k dh ,d </a:t>
            </a:r>
            <a:r>
              <a:rPr lang="en-US" sz="1800" dirty="0" err="1" smtClean="0">
                <a:latin typeface="Kruti Dev 010" pitchFamily="2" charset="0"/>
              </a:rPr>
              <a:t>fOk'ks"krk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smtClean="0">
                <a:latin typeface="Kruti Dev 010" pitchFamily="2" charset="0"/>
              </a:rPr>
              <a:t>;g </a:t>
            </a:r>
            <a:r>
              <a:rPr lang="en-US" sz="1800" dirty="0" err="1" smtClean="0">
                <a:latin typeface="Kruti Dev 010" pitchFamily="2" charset="0"/>
              </a:rPr>
              <a:t>x©jOk'kkyh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</a:t>
            </a:r>
            <a:r>
              <a:rPr lang="en-US" sz="1800" dirty="0" err="1" smtClean="0">
                <a:latin typeface="Kruti Dev 010" pitchFamily="2" charset="0"/>
              </a:rPr>
              <a:t>kROk</a:t>
            </a:r>
            <a:r>
              <a:rPr lang="en-US" sz="1800" dirty="0" smtClean="0">
                <a:latin typeface="Kruti Dev 010" pitchFamily="2" charset="0"/>
              </a:rPr>
              <a:t>] </a:t>
            </a:r>
            <a:r>
              <a:rPr lang="en-US" sz="1800" dirty="0" err="1" smtClean="0">
                <a:latin typeface="Kruti Dev 010" pitchFamily="2" charset="0"/>
              </a:rPr>
              <a:t>etcwr</a:t>
            </a:r>
            <a:r>
              <a:rPr lang="en-US" sz="1800" dirty="0" smtClean="0">
                <a:latin typeface="Kruti Dev 010" pitchFamily="2" charset="0"/>
              </a:rPr>
              <a:t>] </a:t>
            </a:r>
            <a:r>
              <a:rPr lang="en-US" sz="1800" dirty="0" err="1" smtClean="0">
                <a:latin typeface="Kruti Dev 010" pitchFamily="2" charset="0"/>
              </a:rPr>
              <a:t>lH</a:t>
            </a:r>
            <a:r>
              <a:rPr lang="en-US" sz="1800" dirty="0" smtClean="0">
                <a:latin typeface="Kruti Dev 010" pitchFamily="2" charset="0"/>
              </a:rPr>
              <a:t>;] </a:t>
            </a:r>
            <a:r>
              <a:rPr lang="en-US" sz="1800" dirty="0" err="1" smtClean="0">
                <a:latin typeface="Kruti Dev 010" pitchFamily="2" charset="0"/>
              </a:rPr>
              <a:t>e;kZfnr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lkFk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lsDlh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g¨us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çrhd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latin typeface="Kruti Dev 010" pitchFamily="2" charset="0"/>
              </a:rPr>
              <a:t>VªweSu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bLrseky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'</a:t>
            </a:r>
            <a:r>
              <a:rPr lang="en-US" sz="1800" dirty="0" err="1" smtClean="0">
                <a:latin typeface="Kruti Dev 010" pitchFamily="2" charset="0"/>
              </a:rPr>
              <a:t>kkgh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vankt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tkfgj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g¨rk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latin typeface="Kruti Dev 010" pitchFamily="2" charset="0"/>
              </a:rPr>
              <a:t>VªweSu</a:t>
            </a:r>
            <a:r>
              <a:rPr lang="en-US" sz="1800" dirty="0" smtClean="0">
                <a:latin typeface="Kruti Dev 010" pitchFamily="2" charset="0"/>
              </a:rPr>
              <a:t> ,d </a:t>
            </a:r>
            <a:r>
              <a:rPr lang="en-US" sz="1800" dirty="0" err="1" smtClean="0">
                <a:latin typeface="Kruti Dev 010" pitchFamily="2" charset="0"/>
              </a:rPr>
              <a:t>mPPk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dqyhu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OkxZ</a:t>
            </a:r>
            <a:r>
              <a:rPr lang="en-US" sz="1800" dirty="0" smtClean="0">
                <a:latin typeface="Kruti Dev 010" pitchFamily="2" charset="0"/>
              </a:rPr>
              <a:t>] </a:t>
            </a:r>
            <a:r>
              <a:rPr lang="en-US" sz="1800" dirty="0" err="1" smtClean="0">
                <a:latin typeface="Kruti Dev 010" pitchFamily="2" charset="0"/>
              </a:rPr>
              <a:t>etcwr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#"k] </a:t>
            </a:r>
            <a:r>
              <a:rPr lang="en-US" sz="1800" dirty="0" err="1" smtClean="0">
                <a:latin typeface="Kruti Dev 010" pitchFamily="2" charset="0"/>
              </a:rPr>
              <a:t>f'k"Vrk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vk</a:t>
            </a:r>
            <a:r>
              <a:rPr lang="en-US" sz="1800" dirty="0" smtClean="0">
                <a:latin typeface="Kruti Dev 010" pitchFamily="2" charset="0"/>
              </a:rPr>
              <a:t>/</a:t>
            </a:r>
            <a:r>
              <a:rPr lang="en-US" sz="1800" dirty="0" err="1" smtClean="0">
                <a:latin typeface="Kruti Dev 010" pitchFamily="2" charset="0"/>
              </a:rPr>
              <a:t>kqfudrk</a:t>
            </a:r>
            <a:r>
              <a:rPr lang="en-US" sz="1800" dirty="0" smtClean="0">
                <a:latin typeface="Kruti Dev 010" pitchFamily="2" charset="0"/>
              </a:rPr>
              <a:t> dh </a:t>
            </a:r>
            <a:r>
              <a:rPr lang="en-US" sz="1800" dirty="0" err="1" smtClean="0">
                <a:latin typeface="Kruti Dev 010" pitchFamily="2" charset="0"/>
              </a:rPr>
              <a:t>igpku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lvl="0"/>
            <a:r>
              <a:rPr lang="en-US" sz="1800" dirty="0" smtClean="0">
                <a:latin typeface="Kruti Dev 010" pitchFamily="2" charset="0"/>
              </a:rPr>
              <a:t>;g </a:t>
            </a:r>
            <a:r>
              <a:rPr lang="en-US" sz="1800" dirty="0" err="1" smtClean="0">
                <a:latin typeface="Kruti Dev 010" pitchFamily="2" charset="0"/>
              </a:rPr>
              <a:t>csgn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lqlfTTkr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#"k </a:t>
            </a:r>
            <a:r>
              <a:rPr lang="en-US" sz="1800" dirty="0" err="1" smtClean="0">
                <a:latin typeface="Kruti Dev 010" pitchFamily="2" charset="0"/>
              </a:rPr>
              <a:t>g¨us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lOkZJs"B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çrhd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r>
              <a:rPr lang="en-US" sz="1800" dirty="0" smtClean="0">
                <a:latin typeface="Kruti Dev 010" pitchFamily="2" charset="0"/>
              </a:rPr>
              <a:t>] t¨ </a:t>
            </a:r>
            <a:r>
              <a:rPr lang="en-US" sz="1800" dirty="0" err="1" smtClean="0">
                <a:latin typeface="Kruti Dev 010" pitchFamily="2" charset="0"/>
              </a:rPr>
              <a:t>thOku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lQy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fy</a:t>
            </a:r>
            <a:r>
              <a:rPr lang="en-US" sz="1800" dirty="0" smtClean="0">
                <a:latin typeface="Kruti Dev 010" pitchFamily="2" charset="0"/>
              </a:rPr>
              <a:t>, </a:t>
            </a:r>
            <a:r>
              <a:rPr lang="en-US" sz="1800" dirty="0" err="1" smtClean="0">
                <a:latin typeface="Kruti Dev 010" pitchFamily="2" charset="0"/>
              </a:rPr>
              <a:t>csgn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vge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>
              <a:lnSpc>
                <a:spcPct val="120000"/>
              </a:lnSpc>
              <a:spcBef>
                <a:spcPts val="400"/>
              </a:spcBef>
              <a:buNone/>
            </a:pPr>
            <a:endParaRPr lang="en-US" sz="1800" dirty="0" smtClean="0">
              <a:latin typeface="Kruti Dev 01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05400" y="5597991"/>
            <a:ext cx="3886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"/>
              </a:spcBef>
            </a:pPr>
            <a:r>
              <a:rPr lang="en-US" sz="2000" i="1" dirty="0" smtClean="0">
                <a:solidFill>
                  <a:srgbClr val="FF0000"/>
                </a:solidFill>
              </a:rPr>
              <a:t>No man who wants to succeed can do without </a:t>
            </a:r>
            <a:r>
              <a:rPr lang="en-US" sz="3200" i="1" dirty="0" smtClean="0">
                <a:solidFill>
                  <a:srgbClr val="FF0000"/>
                </a:solidFill>
              </a:rPr>
              <a:t>Truman</a:t>
            </a:r>
            <a:endParaRPr lang="en-US" sz="3200" dirty="0" smtClean="0">
              <a:solidFill>
                <a:srgbClr val="FF0000"/>
              </a:solidFill>
            </a:endParaRPr>
          </a:p>
        </p:txBody>
      </p:sp>
      <p:pic>
        <p:nvPicPr>
          <p:cNvPr id="3075" name="Picture 3" descr="D:\images\truman guide\man.jpg"/>
          <p:cNvPicPr>
            <a:picLocks noChangeAspect="1" noChangeArrowheads="1"/>
          </p:cNvPicPr>
          <p:nvPr/>
        </p:nvPicPr>
        <p:blipFill>
          <a:blip r:embed="rId2" cstate="print"/>
          <a:srcRect l="8275" r="8820"/>
          <a:stretch>
            <a:fillRect/>
          </a:stretch>
        </p:blipFill>
        <p:spPr bwMode="auto">
          <a:xfrm>
            <a:off x="5181600" y="685800"/>
            <a:ext cx="3581400" cy="4724400"/>
          </a:xfrm>
          <a:prstGeom prst="rect">
            <a:avLst/>
          </a:prstGeom>
          <a:noFill/>
        </p:spPr>
      </p:pic>
      <p:pic>
        <p:nvPicPr>
          <p:cNvPr id="6146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457200"/>
            <a:ext cx="2478545" cy="1295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images\truman guide\1378189844.jpg"/>
          <p:cNvPicPr>
            <a:picLocks noChangeAspect="1" noChangeArrowheads="1"/>
          </p:cNvPicPr>
          <p:nvPr/>
        </p:nvPicPr>
        <p:blipFill>
          <a:blip r:embed="rId2" cstate="print"/>
          <a:srcRect l="10065" r="19272" b="15905"/>
          <a:stretch>
            <a:fillRect/>
          </a:stretch>
        </p:blipFill>
        <p:spPr bwMode="auto">
          <a:xfrm>
            <a:off x="0" y="0"/>
            <a:ext cx="9220200" cy="6858000"/>
          </a:xfrm>
          <a:prstGeom prst="rect">
            <a:avLst/>
          </a:prstGeom>
          <a:noFill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793230" y="1447800"/>
            <a:ext cx="2514600" cy="1524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 </a:t>
            </a:r>
          </a:p>
          <a:p>
            <a:r>
              <a:rPr lang="en-US" sz="5400" b="1" dirty="0" err="1" smtClean="0">
                <a:latin typeface="Kruti Dev 010" pitchFamily="2" charset="0"/>
              </a:rPr>
              <a:t>igpku</a:t>
            </a:r>
            <a:endParaRPr lang="en-US" sz="5400" dirty="0">
              <a:latin typeface="Kruti Dev 01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124200"/>
            <a:ext cx="4191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JAMES BOND </a:t>
            </a:r>
            <a:r>
              <a:rPr lang="en-US" sz="3200" b="1" dirty="0" err="1" smtClean="0">
                <a:latin typeface="Kruti Dev 010" pitchFamily="2" charset="0"/>
              </a:rPr>
              <a:t>tsEl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ckWUM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CkzkaM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VªweSu</a:t>
            </a:r>
            <a:r>
              <a:rPr lang="en-US" sz="3200" dirty="0" smtClean="0">
                <a:latin typeface="Kruti Dev 010" pitchFamily="2" charset="0"/>
              </a:rPr>
              <a:t> dh </a:t>
            </a:r>
            <a:r>
              <a:rPr lang="en-US" sz="3200" dirty="0" err="1" smtClean="0">
                <a:latin typeface="Kruti Dev 010" pitchFamily="2" charset="0"/>
              </a:rPr>
              <a:t>lÒh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fOk'ks"krkv¨a</a:t>
            </a:r>
            <a:r>
              <a:rPr lang="en-US" sz="3200" dirty="0" smtClean="0">
                <a:latin typeface="Kruti Dev 010" pitchFamily="2" charset="0"/>
              </a:rPr>
              <a:t> d¢ ,d </a:t>
            </a:r>
            <a:r>
              <a:rPr lang="en-US" sz="3200" dirty="0" err="1" smtClean="0">
                <a:latin typeface="Kruti Dev 010" pitchFamily="2" charset="0"/>
              </a:rPr>
              <a:t>cM+s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vkbdkWu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gSa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v©j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bl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çdkj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Okg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VªweSu</a:t>
            </a:r>
            <a:r>
              <a:rPr lang="en-US" sz="3200" dirty="0" smtClean="0">
                <a:latin typeface="Kruti Dev 010" pitchFamily="2" charset="0"/>
              </a:rPr>
              <a:t> d¢ </a:t>
            </a:r>
            <a:r>
              <a:rPr lang="en-US" sz="3200" dirty="0" err="1" smtClean="0">
                <a:latin typeface="Kruti Dev 010" pitchFamily="2" charset="0"/>
              </a:rPr>
              <a:t>vkn'kZ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O;fDr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gSa</a:t>
            </a:r>
            <a:endParaRPr lang="en-US" sz="2400" dirty="0" smtClean="0">
              <a:latin typeface="Kruti Dev 010" pitchFamily="2" charset="0"/>
            </a:endParaRPr>
          </a:p>
          <a:p>
            <a:endParaRPr lang="en-US" sz="2400" dirty="0"/>
          </a:p>
        </p:txBody>
      </p:sp>
      <p:pic>
        <p:nvPicPr>
          <p:cNvPr id="5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 t="56323"/>
          <a:stretch>
            <a:fillRect/>
          </a:stretch>
        </p:blipFill>
        <p:spPr bwMode="auto">
          <a:xfrm>
            <a:off x="762000" y="1371600"/>
            <a:ext cx="3004283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D:\images\truman guide\namelessbastard-image-namelessbastard-36560739-1280-854.jpg"/>
          <p:cNvPicPr>
            <a:picLocks noChangeAspect="1" noChangeArrowheads="1"/>
          </p:cNvPicPr>
          <p:nvPr/>
        </p:nvPicPr>
        <p:blipFill>
          <a:blip r:embed="rId2" cstate="print"/>
          <a:srcRect t="8743" b="6323"/>
          <a:stretch>
            <a:fillRect/>
          </a:stretch>
        </p:blipFill>
        <p:spPr bwMode="auto">
          <a:xfrm>
            <a:off x="0" y="0"/>
            <a:ext cx="9144000" cy="51816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257800"/>
            <a:ext cx="8305800" cy="1219200"/>
          </a:xfrm>
        </p:spPr>
        <p:txBody>
          <a:bodyPr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2400" dirty="0" err="1" smtClean="0">
                <a:latin typeface="Kruti Dev 010" pitchFamily="2" charset="0"/>
              </a:rPr>
              <a:t>tsEl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ckWUM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pfj</a:t>
            </a:r>
            <a:r>
              <a:rPr lang="en-US" sz="2400" dirty="0" smtClean="0">
                <a:latin typeface="Kruti Dev 010" pitchFamily="2" charset="0"/>
              </a:rPr>
              <a:t>=z 50 </a:t>
            </a:r>
            <a:r>
              <a:rPr lang="en-US" sz="2400" dirty="0" err="1" smtClean="0">
                <a:latin typeface="Kruti Dev 010" pitchFamily="2" charset="0"/>
              </a:rPr>
              <a:t>lky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ls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T;knk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v©j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cM+s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insZ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bldh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Hkwfedk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dÃ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vfÒusrk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fuÒk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pqd</a:t>
            </a:r>
            <a:r>
              <a:rPr lang="en-US" sz="2400" dirty="0" smtClean="0">
                <a:latin typeface="Kruti Dev 010" pitchFamily="2" charset="0"/>
              </a:rPr>
              <a:t>¢ </a:t>
            </a:r>
            <a:r>
              <a:rPr lang="en-US" sz="2400" dirty="0" err="1" smtClean="0">
                <a:latin typeface="Kruti Dev 010" pitchFamily="2" charset="0"/>
              </a:rPr>
              <a:t>gSaA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Hkys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gh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vfÒusrk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cnyrs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jg</a:t>
            </a:r>
            <a:r>
              <a:rPr lang="en-US" sz="2400" dirty="0" smtClean="0">
                <a:latin typeface="Kruti Dev 010" pitchFamily="2" charset="0"/>
              </a:rPr>
              <a:t>¢ </a:t>
            </a:r>
            <a:r>
              <a:rPr lang="en-US" sz="2400" dirty="0" err="1" smtClean="0">
                <a:latin typeface="Kruti Dev 010" pitchFamily="2" charset="0"/>
              </a:rPr>
              <a:t>gSa</a:t>
            </a:r>
            <a:r>
              <a:rPr lang="en-US" sz="2400" dirty="0" smtClean="0">
                <a:latin typeface="Kruti Dev 010" pitchFamily="2" charset="0"/>
              </a:rPr>
              <a:t>] </a:t>
            </a:r>
            <a:r>
              <a:rPr lang="en-US" sz="2400" dirty="0" err="1" smtClean="0">
                <a:latin typeface="Kruti Dev 010" pitchFamily="2" charset="0"/>
              </a:rPr>
              <a:t>ysfdu</a:t>
            </a:r>
            <a:r>
              <a:rPr lang="en-US" sz="2400" dirty="0" smtClean="0">
                <a:latin typeface="Kruti Dev 010" pitchFamily="2" charset="0"/>
              </a:rPr>
              <a:t> 007 dh </a:t>
            </a:r>
            <a:r>
              <a:rPr lang="en-US" sz="2400" dirty="0" err="1" smtClean="0">
                <a:latin typeface="Kruti Dev 010" pitchFamily="2" charset="0"/>
              </a:rPr>
              <a:t>rktxh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v©j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ledkyhurk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ges'kk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cjdjkj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jgrh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gS</a:t>
            </a:r>
            <a:endParaRPr lang="en-US" sz="2400" dirty="0" smtClean="0"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57600" y="395990"/>
            <a:ext cx="3657600" cy="990600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rgbClr val="B99E65"/>
                </a:solidFill>
                <a:latin typeface="Kruti Dev 010" pitchFamily="2" charset="0"/>
              </a:rPr>
              <a:t>izkSMDV</a:t>
            </a:r>
            <a:r>
              <a:rPr lang="en-US" sz="5400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5400" dirty="0" err="1" smtClean="0">
                <a:solidFill>
                  <a:srgbClr val="B99E65"/>
                </a:solidFill>
                <a:latin typeface="Kruti Dev 010" pitchFamily="2" charset="0"/>
              </a:rPr>
              <a:t>jsat</a:t>
            </a:r>
            <a:endParaRPr lang="en-US" sz="54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800600" y="1447800"/>
            <a:ext cx="4114800" cy="4648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latin typeface="Kruti Dev 010" pitchFamily="2" charset="0"/>
              </a:rPr>
              <a:t>g¢;j d¢;j</a:t>
            </a:r>
            <a:endParaRPr lang="en-US" sz="1800" dirty="0" smtClean="0">
              <a:latin typeface="Kruti Dev 010" pitchFamily="2" charset="0"/>
            </a:endParaRPr>
          </a:p>
          <a:p>
            <a:pPr lvl="1"/>
            <a:r>
              <a:rPr lang="en-US" sz="2000" b="1" dirty="0" err="1" smtClean="0">
                <a:latin typeface="Kruti Dev 010" pitchFamily="2" charset="0"/>
              </a:rPr>
              <a:t>M¢yh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vkW;y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daV</a:t>
            </a:r>
            <a:r>
              <a:rPr lang="en-US" sz="2000" b="1" dirty="0" smtClean="0">
                <a:latin typeface="Kruti Dev 010" pitchFamily="2" charset="0"/>
              </a:rPr>
              <a:t>ª¨y '</a:t>
            </a:r>
            <a:r>
              <a:rPr lang="en-US" sz="2000" b="1" dirty="0" err="1" smtClean="0">
                <a:latin typeface="Kruti Dev 010" pitchFamily="2" charset="0"/>
              </a:rPr>
              <a:t>kSaiw</a:t>
            </a:r>
            <a:r>
              <a:rPr lang="en-US" sz="2000" dirty="0" smtClean="0">
                <a:latin typeface="Kruti Dev 010" pitchFamily="2" charset="0"/>
              </a:rPr>
              <a:t>% </a:t>
            </a:r>
            <a:r>
              <a:rPr lang="en-US" sz="2000" dirty="0" err="1" smtClean="0">
                <a:latin typeface="Kruti Dev 010" pitchFamily="2" charset="0"/>
              </a:rPr>
              <a:t>fOk'ks"k</a:t>
            </a:r>
            <a:r>
              <a:rPr lang="en-US" sz="2000" dirty="0" smtClean="0">
                <a:latin typeface="Kruti Dev 010" pitchFamily="2" charset="0"/>
              </a:rPr>
              <a:t> :</a:t>
            </a:r>
            <a:r>
              <a:rPr lang="en-US" sz="2000" dirty="0" err="1" smtClean="0">
                <a:latin typeface="Kruti Dev 010" pitchFamily="2" charset="0"/>
              </a:rPr>
              <a:t>i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iq</a:t>
            </a:r>
            <a:r>
              <a:rPr lang="en-US" sz="2000" dirty="0" smtClean="0">
                <a:latin typeface="Kruti Dev 010" pitchFamily="2" charset="0"/>
              </a:rPr>
              <a:t>#"</a:t>
            </a:r>
            <a:r>
              <a:rPr lang="en-US" sz="2000" dirty="0" err="1" smtClean="0">
                <a:latin typeface="Kruti Dev 010" pitchFamily="2" charset="0"/>
              </a:rPr>
              <a:t>k¨a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rSyh</a:t>
            </a:r>
            <a:r>
              <a:rPr lang="en-US" sz="2000" dirty="0" smtClean="0">
                <a:latin typeface="Kruti Dev 010" pitchFamily="2" charset="0"/>
              </a:rPr>
              <a:t>; </a:t>
            </a:r>
            <a:r>
              <a:rPr lang="en-US" sz="2000" dirty="0" err="1" smtClean="0">
                <a:latin typeface="Kruti Dev 010" pitchFamily="2" charset="0"/>
              </a:rPr>
              <a:t>cky¨a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fy</a:t>
            </a:r>
            <a:r>
              <a:rPr lang="en-US" sz="2000" dirty="0" smtClean="0">
                <a:latin typeface="Kruti Dev 010" pitchFamily="2" charset="0"/>
              </a:rPr>
              <a:t>, </a:t>
            </a:r>
            <a:r>
              <a:rPr lang="en-US" sz="2000" dirty="0" err="1" smtClean="0">
                <a:latin typeface="Kruti Dev 010" pitchFamily="2" charset="0"/>
              </a:rPr>
              <a:t>cuk</a:t>
            </a:r>
            <a:endParaRPr lang="en-US" sz="1600" dirty="0" smtClean="0">
              <a:latin typeface="Kruti Dev 010" pitchFamily="2" charset="0"/>
            </a:endParaRPr>
          </a:p>
          <a:p>
            <a:pPr lvl="1"/>
            <a:r>
              <a:rPr lang="en-US" sz="2000" b="1" dirty="0" smtClean="0">
                <a:latin typeface="Kruti Dev 010" pitchFamily="2" charset="0"/>
              </a:rPr>
              <a:t>g¢;y </a:t>
            </a:r>
            <a:r>
              <a:rPr lang="en-US" sz="2000" b="1" dirty="0" err="1" smtClean="0">
                <a:latin typeface="Kruti Dev 010" pitchFamily="2" charset="0"/>
              </a:rPr>
              <a:t>LVkbfyax</a:t>
            </a:r>
            <a:r>
              <a:rPr lang="en-US" sz="2000" b="1" dirty="0" smtClean="0">
                <a:latin typeface="Kruti Dev 010" pitchFamily="2" charset="0"/>
              </a:rPr>
              <a:t> </a:t>
            </a:r>
            <a:r>
              <a:rPr lang="en-US" sz="2000" b="1" dirty="0" err="1" smtClean="0">
                <a:latin typeface="Kruti Dev 010" pitchFamily="2" charset="0"/>
              </a:rPr>
              <a:t>tsy</a:t>
            </a:r>
            <a:r>
              <a:rPr lang="en-US" sz="2000" dirty="0" smtClean="0">
                <a:latin typeface="Kruti Dev 010" pitchFamily="2" charset="0"/>
              </a:rPr>
              <a:t>% '</a:t>
            </a:r>
            <a:r>
              <a:rPr lang="en-US" sz="2000" dirty="0" err="1" smtClean="0">
                <a:latin typeface="Kruti Dev 010" pitchFamily="2" charset="0"/>
              </a:rPr>
              <a:t>kkunkj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LVkby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fy</a:t>
            </a:r>
            <a:r>
              <a:rPr lang="en-US" sz="2000" dirty="0" smtClean="0">
                <a:latin typeface="Kruti Dev 010" pitchFamily="2" charset="0"/>
              </a:rPr>
              <a:t>,</a:t>
            </a:r>
            <a:endParaRPr lang="en-US" sz="1600" dirty="0" smtClean="0">
              <a:latin typeface="Kruti Dev 010" pitchFamily="2" charset="0"/>
            </a:endParaRPr>
          </a:p>
          <a:p>
            <a:pPr lvl="1"/>
            <a:r>
              <a:rPr lang="en-US" sz="2000" b="1" dirty="0" err="1" smtClean="0">
                <a:latin typeface="Kruti Dev 010" pitchFamily="2" charset="0"/>
              </a:rPr>
              <a:t>LdkYi</a:t>
            </a:r>
            <a:r>
              <a:rPr lang="en-US" sz="2000" b="1" dirty="0" smtClean="0">
                <a:latin typeface="Kruti Dev 010" pitchFamily="2" charset="0"/>
              </a:rPr>
              <a:t> ,</a:t>
            </a:r>
            <a:r>
              <a:rPr lang="en-US" sz="2000" b="1" dirty="0" err="1" smtClean="0">
                <a:latin typeface="Kruti Dev 010" pitchFamily="2" charset="0"/>
              </a:rPr>
              <a:t>aM</a:t>
            </a:r>
            <a:r>
              <a:rPr lang="en-US" sz="2000" b="1" dirty="0" smtClean="0">
                <a:latin typeface="Kruti Dev 010" pitchFamily="2" charset="0"/>
              </a:rPr>
              <a:t> g¢;j </a:t>
            </a:r>
            <a:r>
              <a:rPr lang="en-US" sz="2000" b="1" dirty="0" err="1" smtClean="0">
                <a:latin typeface="Kruti Dev 010" pitchFamily="2" charset="0"/>
              </a:rPr>
              <a:t>lkWY;q'ku</a:t>
            </a:r>
            <a:r>
              <a:rPr lang="en-US" sz="2000" b="1" dirty="0" smtClean="0">
                <a:latin typeface="Kruti Dev 010" pitchFamily="2" charset="0"/>
              </a:rPr>
              <a:t>%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cky¨a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flj</a:t>
            </a:r>
            <a:r>
              <a:rPr lang="en-US" sz="2000" dirty="0" smtClean="0">
                <a:latin typeface="Kruti Dev 010" pitchFamily="2" charset="0"/>
              </a:rPr>
              <a:t> dh </a:t>
            </a:r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dh ns[</a:t>
            </a:r>
            <a:r>
              <a:rPr lang="en-US" sz="2000" dirty="0" err="1" smtClean="0">
                <a:latin typeface="Kruti Dev 010" pitchFamily="2" charset="0"/>
              </a:rPr>
              <a:t>kjs</a:t>
            </a:r>
            <a:r>
              <a:rPr lang="en-US" sz="2000" dirty="0" smtClean="0">
                <a:latin typeface="Kruti Dev 010" pitchFamily="2" charset="0"/>
              </a:rPr>
              <a:t>[k d¢ </a:t>
            </a:r>
            <a:r>
              <a:rPr lang="en-US" sz="2000" dirty="0" err="1" smtClean="0">
                <a:latin typeface="Kruti Dev 010" pitchFamily="2" charset="0"/>
              </a:rPr>
              <a:t>fy</a:t>
            </a:r>
            <a:r>
              <a:rPr lang="en-US" sz="2000" dirty="0" smtClean="0">
                <a:latin typeface="Kruti Dev 010" pitchFamily="2" charset="0"/>
              </a:rPr>
              <a:t>,</a:t>
            </a:r>
            <a:endParaRPr lang="en-US" sz="1600" dirty="0" smtClean="0">
              <a:latin typeface="Kruti Dev 010" pitchFamily="2" charset="0"/>
            </a:endParaRPr>
          </a:p>
          <a:p>
            <a:pPr lvl="1">
              <a:lnSpc>
                <a:spcPct val="120000"/>
              </a:lnSpc>
              <a:buFont typeface="Wingdings" pitchFamily="2" charset="2"/>
              <a:buChar char="§"/>
            </a:pPr>
            <a:endParaRPr lang="en-US" sz="1400" dirty="0" smtClean="0">
              <a:latin typeface="Kruti Dev 010" pitchFamily="2" charset="0"/>
              <a:cs typeface="Arial"/>
            </a:endParaRPr>
          </a:p>
          <a:p>
            <a:pPr lvl="1">
              <a:lnSpc>
                <a:spcPct val="120000"/>
              </a:lnSpc>
            </a:pPr>
            <a:endParaRPr lang="en-US" sz="1400" dirty="0">
              <a:latin typeface="Kruti Dev 010" pitchFamily="2" charset="0"/>
            </a:endParaRPr>
          </a:p>
        </p:txBody>
      </p:sp>
      <p:sp>
        <p:nvSpPr>
          <p:cNvPr id="9" name="Content Placeholder 3"/>
          <p:cNvSpPr txBox="1">
            <a:spLocks/>
          </p:cNvSpPr>
          <p:nvPr/>
        </p:nvSpPr>
        <p:spPr>
          <a:xfrm>
            <a:off x="457200" y="1447800"/>
            <a:ext cx="4343400" cy="3124200"/>
          </a:xfrm>
          <a:prstGeom prst="rect">
            <a:avLst/>
          </a:prstGeom>
        </p:spPr>
        <p:txBody>
          <a:bodyPr/>
          <a:lstStyle/>
          <a:p>
            <a:r>
              <a:rPr lang="en-US" sz="2400" b="1" dirty="0" err="1" smtClean="0">
                <a:latin typeface="Kruti Dev 010" pitchFamily="2" charset="0"/>
              </a:rPr>
              <a:t>fLdu</a:t>
            </a:r>
            <a:r>
              <a:rPr lang="en-US" sz="2400" b="1" dirty="0" smtClean="0">
                <a:latin typeface="Kruti Dev 010" pitchFamily="2" charset="0"/>
              </a:rPr>
              <a:t> d¢;j</a:t>
            </a:r>
            <a:endParaRPr lang="en-US" sz="2400" dirty="0" smtClean="0">
              <a:latin typeface="Kruti Dev 010" pitchFamily="2" charset="0"/>
            </a:endParaRPr>
          </a:p>
          <a:p>
            <a:endParaRPr lang="en-US" dirty="0" smtClean="0">
              <a:latin typeface="Kruti Dev 010" pitchFamily="2" charset="0"/>
            </a:endParaRPr>
          </a:p>
          <a:p>
            <a:pPr marL="274320" lvl="1" indent="-274320">
              <a:buFont typeface="Arial" pitchFamily="34" charset="0"/>
              <a:buChar char="•"/>
            </a:pPr>
            <a:r>
              <a:rPr lang="en-US" b="1" dirty="0" smtClean="0">
                <a:latin typeface="Kruti Dev 010" pitchFamily="2" charset="0"/>
              </a:rPr>
              <a:t>;</a:t>
            </a:r>
            <a:r>
              <a:rPr lang="en-US" b="1" dirty="0" err="1" smtClean="0">
                <a:latin typeface="Kruti Dev 010" pitchFamily="2" charset="0"/>
              </a:rPr>
              <a:t>wOkh</a:t>
            </a:r>
            <a:r>
              <a:rPr lang="en-US" b="1" dirty="0" smtClean="0">
                <a:latin typeface="Kruti Dev 010" pitchFamily="2" charset="0"/>
              </a:rPr>
              <a:t> '</a:t>
            </a:r>
            <a:r>
              <a:rPr lang="en-US" b="1" dirty="0" err="1" smtClean="0">
                <a:latin typeface="Kruti Dev 010" pitchFamily="2" charset="0"/>
              </a:rPr>
              <a:t>khYM</a:t>
            </a:r>
            <a:r>
              <a:rPr lang="en-US" b="1" dirty="0" smtClean="0">
                <a:latin typeface="Kruti Dev 010" pitchFamily="2" charset="0"/>
              </a:rPr>
              <a:t>%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fOk'ks"k</a:t>
            </a:r>
            <a:r>
              <a:rPr lang="en-US" dirty="0" smtClean="0">
                <a:latin typeface="Kruti Dev 010" pitchFamily="2" charset="0"/>
              </a:rPr>
              <a:t> :</a:t>
            </a:r>
            <a:r>
              <a:rPr lang="en-US" dirty="0" err="1" smtClean="0">
                <a:latin typeface="Kruti Dev 010" pitchFamily="2" charset="0"/>
              </a:rPr>
              <a:t>i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ls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iq</a:t>
            </a:r>
            <a:r>
              <a:rPr lang="en-US" dirty="0" smtClean="0">
                <a:latin typeface="Kruti Dev 010" pitchFamily="2" charset="0"/>
              </a:rPr>
              <a:t>#"</a:t>
            </a:r>
            <a:r>
              <a:rPr lang="en-US" dirty="0" err="1" smtClean="0">
                <a:latin typeface="Kruti Dev 010" pitchFamily="2" charset="0"/>
              </a:rPr>
              <a:t>k¨a</a:t>
            </a:r>
            <a:r>
              <a:rPr lang="en-US" dirty="0" smtClean="0">
                <a:latin typeface="Kruti Dev 010" pitchFamily="2" charset="0"/>
              </a:rPr>
              <a:t> dh /</a:t>
            </a:r>
            <a:r>
              <a:rPr lang="en-US" dirty="0" err="1" smtClean="0">
                <a:latin typeface="Kruti Dev 010" pitchFamily="2" charset="0"/>
              </a:rPr>
              <a:t>kwi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vOkj</a:t>
            </a:r>
            <a:r>
              <a:rPr lang="en-US" dirty="0" smtClean="0">
                <a:latin typeface="Kruti Dev 010" pitchFamily="2" charset="0"/>
              </a:rPr>
              <a:t>¨/</a:t>
            </a:r>
            <a:r>
              <a:rPr lang="en-US" dirty="0" err="1" smtClean="0">
                <a:latin typeface="Kruti Dev 010" pitchFamily="2" charset="0"/>
              </a:rPr>
              <a:t>kh</a:t>
            </a:r>
            <a:r>
              <a:rPr lang="en-US" dirty="0" smtClean="0">
                <a:latin typeface="Kruti Dev 010" pitchFamily="2" charset="0"/>
              </a:rPr>
              <a:t> ¼luCykWd½ </a:t>
            </a:r>
            <a:r>
              <a:rPr lang="en-US" dirty="0" err="1" smtClean="0">
                <a:latin typeface="Kruti Dev 010" pitchFamily="2" charset="0"/>
              </a:rPr>
              <a:t>v©j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x¨jk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djus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Okkyh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Øhe</a:t>
            </a:r>
            <a:endParaRPr lang="en-US" sz="1400" dirty="0" smtClean="0">
              <a:latin typeface="Kruti Dev 010" pitchFamily="2" charset="0"/>
            </a:endParaRPr>
          </a:p>
          <a:p>
            <a:pPr marL="274320" lvl="1" indent="-274320">
              <a:buFont typeface="Arial" pitchFamily="34" charset="0"/>
              <a:buChar char="•"/>
            </a:pPr>
            <a:endParaRPr lang="en-US" b="1" dirty="0" smtClean="0">
              <a:latin typeface="Kruti Dev 010" pitchFamily="2" charset="0"/>
            </a:endParaRPr>
          </a:p>
          <a:p>
            <a:pPr marL="274320" lvl="1" indent="-274320">
              <a:buFont typeface="Arial" pitchFamily="34" charset="0"/>
              <a:buChar char="•"/>
            </a:pPr>
            <a:r>
              <a:rPr lang="en-US" b="1" dirty="0" err="1" smtClean="0">
                <a:latin typeface="Kruti Dev 010" pitchFamily="2" charset="0"/>
              </a:rPr>
              <a:t>Q¢l</a:t>
            </a:r>
            <a:r>
              <a:rPr lang="en-US" b="1" dirty="0" smtClean="0">
                <a:latin typeface="Kruti Dev 010" pitchFamily="2" charset="0"/>
              </a:rPr>
              <a:t> </a:t>
            </a:r>
            <a:r>
              <a:rPr lang="en-US" b="1" dirty="0" err="1" smtClean="0">
                <a:latin typeface="Kruti Dev 010" pitchFamily="2" charset="0"/>
              </a:rPr>
              <a:t>Okk'k</a:t>
            </a:r>
            <a:r>
              <a:rPr lang="en-US" b="1" dirty="0" smtClean="0">
                <a:latin typeface="Kruti Dev 010" pitchFamily="2" charset="0"/>
              </a:rPr>
              <a:t>%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fOk'ks"k</a:t>
            </a:r>
            <a:r>
              <a:rPr lang="en-US" dirty="0" smtClean="0">
                <a:latin typeface="Kruti Dev 010" pitchFamily="2" charset="0"/>
              </a:rPr>
              <a:t> :</a:t>
            </a:r>
            <a:r>
              <a:rPr lang="en-US" dirty="0" err="1" smtClean="0">
                <a:latin typeface="Kruti Dev 010" pitchFamily="2" charset="0"/>
              </a:rPr>
              <a:t>i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ls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iq</a:t>
            </a:r>
            <a:r>
              <a:rPr lang="en-US" dirty="0" smtClean="0">
                <a:latin typeface="Kruti Dev 010" pitchFamily="2" charset="0"/>
              </a:rPr>
              <a:t>#"</a:t>
            </a:r>
            <a:r>
              <a:rPr lang="en-US" dirty="0" err="1" smtClean="0">
                <a:latin typeface="Kruti Dev 010" pitchFamily="2" charset="0"/>
              </a:rPr>
              <a:t>k¨a</a:t>
            </a:r>
            <a:r>
              <a:rPr lang="en-US" dirty="0" smtClean="0">
                <a:latin typeface="Kruti Dev 010" pitchFamily="2" charset="0"/>
              </a:rPr>
              <a:t> d¢ </a:t>
            </a:r>
            <a:r>
              <a:rPr lang="en-US" dirty="0" err="1" smtClean="0">
                <a:latin typeface="Kruti Dev 010" pitchFamily="2" charset="0"/>
              </a:rPr>
              <a:t>fy</a:t>
            </a:r>
            <a:r>
              <a:rPr lang="en-US" dirty="0" smtClean="0">
                <a:latin typeface="Kruti Dev 010" pitchFamily="2" charset="0"/>
              </a:rPr>
              <a:t>, </a:t>
            </a:r>
            <a:r>
              <a:rPr lang="en-US" dirty="0" err="1" smtClean="0">
                <a:latin typeface="Kruti Dev 010" pitchFamily="2" charset="0"/>
              </a:rPr>
              <a:t>cuk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nSfud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bLrseky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Okkyk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lkcqu-eqDr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Dyhulj</a:t>
            </a:r>
            <a:endParaRPr lang="en-US" sz="1400" dirty="0" smtClean="0">
              <a:latin typeface="Kruti Dev 010" pitchFamily="2" charset="0"/>
            </a:endParaRPr>
          </a:p>
          <a:p>
            <a:pPr marL="274320" lvl="1" indent="-274320">
              <a:buFont typeface="Arial" pitchFamily="34" charset="0"/>
              <a:buChar char="•"/>
            </a:pPr>
            <a:endParaRPr lang="en-US" b="1" dirty="0" smtClean="0">
              <a:latin typeface="Kruti Dev 010" pitchFamily="2" charset="0"/>
            </a:endParaRPr>
          </a:p>
          <a:p>
            <a:pPr marL="274320" lvl="1" indent="-274320">
              <a:buFont typeface="Arial" pitchFamily="34" charset="0"/>
              <a:buChar char="•"/>
            </a:pPr>
            <a:r>
              <a:rPr lang="en-US" b="1" dirty="0" err="1" smtClean="0">
                <a:latin typeface="Kruti Dev 010" pitchFamily="2" charset="0"/>
              </a:rPr>
              <a:t>vk¶Vj</a:t>
            </a:r>
            <a:r>
              <a:rPr lang="en-US" b="1" dirty="0" smtClean="0">
                <a:latin typeface="Kruti Dev 010" pitchFamily="2" charset="0"/>
              </a:rPr>
              <a:t> '</a:t>
            </a:r>
            <a:r>
              <a:rPr lang="en-US" b="1" dirty="0" err="1" smtClean="0">
                <a:latin typeface="Kruti Dev 010" pitchFamily="2" charset="0"/>
              </a:rPr>
              <a:t>ksOk</a:t>
            </a:r>
            <a:r>
              <a:rPr lang="en-US" b="1" dirty="0" smtClean="0">
                <a:latin typeface="Kruti Dev 010" pitchFamily="2" charset="0"/>
              </a:rPr>
              <a:t> </a:t>
            </a:r>
            <a:r>
              <a:rPr lang="en-US" b="1" dirty="0" err="1" smtClean="0">
                <a:latin typeface="Kruti Dev 010" pitchFamily="2" charset="0"/>
              </a:rPr>
              <a:t>ckWe</a:t>
            </a:r>
            <a:r>
              <a:rPr lang="en-US" b="1" dirty="0" smtClean="0">
                <a:latin typeface="Kruti Dev 010" pitchFamily="2" charset="0"/>
              </a:rPr>
              <a:t>%</a:t>
            </a:r>
            <a:r>
              <a:rPr lang="en-US" dirty="0" smtClean="0">
                <a:latin typeface="Kruti Dev 010" pitchFamily="2" charset="0"/>
              </a:rPr>
              <a:t> '</a:t>
            </a:r>
            <a:r>
              <a:rPr lang="en-US" dirty="0" err="1" smtClean="0">
                <a:latin typeface="Kruti Dev 010" pitchFamily="2" charset="0"/>
              </a:rPr>
              <a:t>ksOk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ds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ckn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psgjs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dks</a:t>
            </a:r>
            <a:r>
              <a:rPr lang="en-US" dirty="0" smtClean="0">
                <a:latin typeface="Kruti Dev 010" pitchFamily="2" charset="0"/>
              </a:rPr>
              <a:t> '</a:t>
            </a:r>
            <a:r>
              <a:rPr lang="en-US" dirty="0" err="1" smtClean="0">
                <a:latin typeface="Kruti Dev 010" pitchFamily="2" charset="0"/>
              </a:rPr>
              <a:t>kkunkj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cukus</a:t>
            </a:r>
            <a:r>
              <a:rPr lang="en-US" dirty="0" smtClean="0">
                <a:latin typeface="Kruti Dev 010" pitchFamily="2" charset="0"/>
              </a:rPr>
              <a:t> d¢ </a:t>
            </a:r>
            <a:r>
              <a:rPr lang="en-US" dirty="0" err="1" smtClean="0">
                <a:latin typeface="Kruti Dev 010" pitchFamily="2" charset="0"/>
              </a:rPr>
              <a:t>fy</a:t>
            </a:r>
            <a:r>
              <a:rPr lang="en-US" dirty="0" smtClean="0">
                <a:latin typeface="Kruti Dev 010" pitchFamily="2" charset="0"/>
              </a:rPr>
              <a:t>, ,d </a:t>
            </a:r>
            <a:r>
              <a:rPr lang="en-US" dirty="0" err="1" smtClean="0">
                <a:latin typeface="Kruti Dev 010" pitchFamily="2" charset="0"/>
              </a:rPr>
              <a:t>vuqdwy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v©j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lqjf</a:t>
            </a:r>
            <a:r>
              <a:rPr lang="en-US" dirty="0" smtClean="0">
                <a:latin typeface="Kruti Dev 010" pitchFamily="2" charset="0"/>
              </a:rPr>
              <a:t>{</a:t>
            </a:r>
            <a:r>
              <a:rPr lang="en-US" dirty="0" err="1" smtClean="0">
                <a:latin typeface="Kruti Dev 010" pitchFamily="2" charset="0"/>
              </a:rPr>
              <a:t>kr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y¨'ku</a:t>
            </a:r>
            <a:endParaRPr lang="en-US" sz="1400" dirty="0" smtClean="0">
              <a:latin typeface="Kruti Dev 010" pitchFamily="2" charset="0"/>
            </a:endParaRPr>
          </a:p>
          <a:p>
            <a:pPr marL="284163" marR="0" lvl="2" indent="-284163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Kruti Dev 010" pitchFamily="2" charset="0"/>
            </a:endParaRPr>
          </a:p>
          <a:p>
            <a:pPr marL="284163" marR="0" lvl="1" indent="-284163" algn="l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Kruti Dev 010" pitchFamily="2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33400" y="4648200"/>
            <a:ext cx="7772400" cy="16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000" b="1" dirty="0" err="1" smtClean="0">
                <a:latin typeface="Kruti Dev 010" pitchFamily="2" charset="0"/>
              </a:rPr>
              <a:t>ilZuy</a:t>
            </a:r>
            <a:r>
              <a:rPr lang="en-US" sz="2000" b="1" dirty="0" smtClean="0">
                <a:latin typeface="Kruti Dev 010" pitchFamily="2" charset="0"/>
              </a:rPr>
              <a:t> d¢;j</a:t>
            </a:r>
          </a:p>
          <a:p>
            <a:endParaRPr lang="en-US" sz="1400" dirty="0" smtClean="0">
              <a:latin typeface="Kruti Dev 010" pitchFamily="2" charset="0"/>
            </a:endParaRPr>
          </a:p>
          <a:p>
            <a:pPr marL="274320" lvl="1" indent="-274320">
              <a:buFont typeface="Arial" pitchFamily="34" charset="0"/>
              <a:buChar char="•"/>
            </a:pPr>
            <a:r>
              <a:rPr lang="en-US" b="1" dirty="0" smtClean="0">
                <a:latin typeface="Kruti Dev 010" pitchFamily="2" charset="0"/>
              </a:rPr>
              <a:t>,</a:t>
            </a:r>
            <a:r>
              <a:rPr lang="en-US" b="1" dirty="0" err="1" smtClean="0">
                <a:latin typeface="Kruti Dev 010" pitchFamily="2" charset="0"/>
              </a:rPr>
              <a:t>utkZbflax</a:t>
            </a:r>
            <a:r>
              <a:rPr lang="en-US" b="1" dirty="0" smtClean="0">
                <a:latin typeface="Kruti Dev 010" pitchFamily="2" charset="0"/>
              </a:rPr>
              <a:t> '</a:t>
            </a:r>
            <a:r>
              <a:rPr lang="en-US" b="1" dirty="0" err="1" smtClean="0">
                <a:latin typeface="Kruti Dev 010" pitchFamily="2" charset="0"/>
              </a:rPr>
              <a:t>kkWOkj</a:t>
            </a:r>
            <a:r>
              <a:rPr lang="en-US" b="1" dirty="0" smtClean="0">
                <a:latin typeface="Kruti Dev 010" pitchFamily="2" charset="0"/>
              </a:rPr>
              <a:t> </a:t>
            </a:r>
            <a:r>
              <a:rPr lang="en-US" b="1" dirty="0" err="1" smtClean="0">
                <a:latin typeface="Kruti Dev 010" pitchFamily="2" charset="0"/>
              </a:rPr>
              <a:t>tsy</a:t>
            </a:r>
            <a:r>
              <a:rPr lang="en-US" b="1" dirty="0" smtClean="0">
                <a:latin typeface="Kruti Dev 010" pitchFamily="2" charset="0"/>
              </a:rPr>
              <a:t>%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rktxh</a:t>
            </a:r>
            <a:r>
              <a:rPr lang="en-US" dirty="0" smtClean="0">
                <a:latin typeface="Kruti Dev 010" pitchFamily="2" charset="0"/>
              </a:rPr>
              <a:t> d¢ </a:t>
            </a:r>
            <a:r>
              <a:rPr lang="en-US" dirty="0" err="1" smtClean="0">
                <a:latin typeface="Kruti Dev 010" pitchFamily="2" charset="0"/>
              </a:rPr>
              <a:t>lkFk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vius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fnu</a:t>
            </a:r>
            <a:r>
              <a:rPr lang="en-US" dirty="0" smtClean="0">
                <a:latin typeface="Kruti Dev 010" pitchFamily="2" charset="0"/>
              </a:rPr>
              <a:t> dh '</a:t>
            </a:r>
            <a:r>
              <a:rPr lang="en-US" dirty="0" err="1" smtClean="0">
                <a:latin typeface="Kruti Dev 010" pitchFamily="2" charset="0"/>
              </a:rPr>
              <a:t>kq#vkr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djus</a:t>
            </a:r>
            <a:r>
              <a:rPr lang="en-US" dirty="0" smtClean="0">
                <a:latin typeface="Kruti Dev 010" pitchFamily="2" charset="0"/>
              </a:rPr>
              <a:t> d¢ </a:t>
            </a:r>
            <a:r>
              <a:rPr lang="en-US" dirty="0" err="1" smtClean="0">
                <a:latin typeface="Kruti Dev 010" pitchFamily="2" charset="0"/>
              </a:rPr>
              <a:t>fy</a:t>
            </a:r>
            <a:r>
              <a:rPr lang="en-US" dirty="0" smtClean="0">
                <a:latin typeface="Kruti Dev 010" pitchFamily="2" charset="0"/>
              </a:rPr>
              <a:t>,</a:t>
            </a:r>
            <a:endParaRPr lang="en-US" sz="1400" dirty="0" smtClean="0">
              <a:latin typeface="Kruti Dev 010" pitchFamily="2" charset="0"/>
            </a:endParaRPr>
          </a:p>
          <a:p>
            <a:pPr marL="274320" lvl="1" indent="-274320">
              <a:buFont typeface="Arial" pitchFamily="34" charset="0"/>
              <a:buChar char="•"/>
            </a:pPr>
            <a:r>
              <a:rPr lang="en-US" b="1" dirty="0" err="1" smtClean="0">
                <a:latin typeface="Kruti Dev 010" pitchFamily="2" charset="0"/>
              </a:rPr>
              <a:t>ckfFkax</a:t>
            </a:r>
            <a:r>
              <a:rPr lang="en-US" b="1" dirty="0" smtClean="0">
                <a:latin typeface="Kruti Dev 010" pitchFamily="2" charset="0"/>
              </a:rPr>
              <a:t> </a:t>
            </a:r>
            <a:r>
              <a:rPr lang="en-US" b="1" dirty="0" err="1" smtClean="0">
                <a:latin typeface="Kruti Dev 010" pitchFamily="2" charset="0"/>
              </a:rPr>
              <a:t>ckj</a:t>
            </a:r>
            <a:r>
              <a:rPr lang="en-US" b="1" dirty="0" smtClean="0">
                <a:latin typeface="Kruti Dev 010" pitchFamily="2" charset="0"/>
              </a:rPr>
              <a:t>%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fnu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Hkj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rktxh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cuk</a:t>
            </a:r>
            <a:r>
              <a:rPr lang="en-US" dirty="0" smtClean="0">
                <a:latin typeface="Kruti Dev 010" pitchFamily="2" charset="0"/>
              </a:rPr>
              <a:t>, j[</a:t>
            </a:r>
            <a:r>
              <a:rPr lang="en-US" dirty="0" err="1" smtClean="0">
                <a:latin typeface="Kruti Dev 010" pitchFamily="2" charset="0"/>
              </a:rPr>
              <a:t>kus</a:t>
            </a:r>
            <a:r>
              <a:rPr lang="en-US" dirty="0" smtClean="0">
                <a:latin typeface="Kruti Dev 010" pitchFamily="2" charset="0"/>
              </a:rPr>
              <a:t> d¢ </a:t>
            </a:r>
            <a:r>
              <a:rPr lang="en-US" dirty="0" err="1" smtClean="0">
                <a:latin typeface="Kruti Dev 010" pitchFamily="2" charset="0"/>
              </a:rPr>
              <a:t>fy</a:t>
            </a:r>
            <a:r>
              <a:rPr lang="en-US" dirty="0" smtClean="0">
                <a:latin typeface="Kruti Dev 010" pitchFamily="2" charset="0"/>
              </a:rPr>
              <a:t>,</a:t>
            </a:r>
            <a:endParaRPr lang="en-US" sz="1400" dirty="0" smtClean="0">
              <a:latin typeface="Kruti Dev 010" pitchFamily="2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Kruti Dev 010" pitchFamily="2" charset="0"/>
            </a:endParaRPr>
          </a:p>
        </p:txBody>
      </p:sp>
      <p:pic>
        <p:nvPicPr>
          <p:cNvPr id="11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2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54864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B99E65"/>
                </a:solidFill>
                <a:latin typeface="Kruti Dev 010" pitchFamily="2" charset="0"/>
              </a:rPr>
              <a:t>fLdud</a:t>
            </a:r>
            <a:r>
              <a:rPr lang="en-US" b="1" dirty="0" smtClean="0">
                <a:solidFill>
                  <a:srgbClr val="B99E65"/>
                </a:solidFill>
                <a:latin typeface="Kruti Dev 010" pitchFamily="2" charset="0"/>
              </a:rPr>
              <a:t>¢;j</a:t>
            </a:r>
            <a:endParaRPr lang="en-US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3400" y="1371600"/>
            <a:ext cx="3810000" cy="5486400"/>
          </a:xfrm>
        </p:spPr>
        <p:txBody>
          <a:bodyPr>
            <a:noAutofit/>
          </a:bodyPr>
          <a:lstStyle/>
          <a:p>
            <a:pPr lvl="0"/>
            <a:r>
              <a:rPr lang="en-US" sz="1700" dirty="0" err="1" smtClean="0">
                <a:latin typeface="Kruti Dev 010" pitchFamily="2" charset="0"/>
              </a:rPr>
              <a:t>csgrj</a:t>
            </a:r>
            <a:r>
              <a:rPr lang="en-US" sz="1700" dirty="0" smtClean="0">
                <a:latin typeface="Kruti Dev 010" pitchFamily="2" charset="0"/>
              </a:rPr>
              <a:t> fn[</a:t>
            </a:r>
            <a:r>
              <a:rPr lang="en-US" sz="1700" dirty="0" err="1" smtClean="0">
                <a:latin typeface="Kruti Dev 010" pitchFamily="2" charset="0"/>
              </a:rPr>
              <a:t>kus</a:t>
            </a:r>
            <a:r>
              <a:rPr lang="en-US" sz="1700" dirty="0" smtClean="0">
                <a:latin typeface="Kruti Dev 010" pitchFamily="2" charset="0"/>
              </a:rPr>
              <a:t> d¢ </a:t>
            </a:r>
            <a:r>
              <a:rPr lang="en-US" sz="1700" dirty="0" err="1" smtClean="0">
                <a:latin typeface="Kruti Dev 010" pitchFamily="2" charset="0"/>
              </a:rPr>
              <a:t>fy</a:t>
            </a:r>
            <a:r>
              <a:rPr lang="en-US" sz="1700" dirty="0" smtClean="0">
                <a:latin typeface="Kruti Dev 010" pitchFamily="2" charset="0"/>
              </a:rPr>
              <a:t>, </a:t>
            </a:r>
            <a:r>
              <a:rPr lang="en-US" sz="1700" dirty="0" err="1" smtClean="0">
                <a:latin typeface="Kruti Dev 010" pitchFamily="2" charset="0"/>
              </a:rPr>
              <a:t>ROkpk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v©j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cky¨a</a:t>
            </a:r>
            <a:r>
              <a:rPr lang="en-US" sz="1700" dirty="0" smtClean="0">
                <a:latin typeface="Kruti Dev 010" pitchFamily="2" charset="0"/>
              </a:rPr>
              <a:t> dh ns[</a:t>
            </a:r>
            <a:r>
              <a:rPr lang="en-US" sz="1700" dirty="0" err="1" smtClean="0">
                <a:latin typeface="Kruti Dev 010" pitchFamily="2" charset="0"/>
              </a:rPr>
              <a:t>kj</a:t>
            </a:r>
            <a:r>
              <a:rPr lang="en-US" sz="1700" dirty="0" smtClean="0">
                <a:latin typeface="Kruti Dev 010" pitchFamily="2" charset="0"/>
              </a:rPr>
              <a:t>[k </a:t>
            </a:r>
            <a:r>
              <a:rPr lang="en-US" sz="1700" dirty="0" err="1" smtClean="0">
                <a:latin typeface="Kruti Dev 010" pitchFamily="2" charset="0"/>
              </a:rPr>
              <a:t>lcls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T;knk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vge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g¨rh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gS</a:t>
            </a:r>
            <a:endParaRPr lang="en-US" sz="1700" dirty="0" smtClean="0">
              <a:latin typeface="Kruti Dev 010" pitchFamily="2" charset="0"/>
            </a:endParaRPr>
          </a:p>
          <a:p>
            <a:pPr lvl="0"/>
            <a:r>
              <a:rPr lang="en-US" sz="1700" dirty="0" err="1" smtClean="0">
                <a:latin typeface="Kruti Dev 010" pitchFamily="2" charset="0"/>
              </a:rPr>
              <a:t>fLdud</a:t>
            </a:r>
            <a:r>
              <a:rPr lang="en-US" sz="1700" dirty="0" smtClean="0">
                <a:latin typeface="Kruti Dev 010" pitchFamily="2" charset="0"/>
              </a:rPr>
              <a:t>¢;j d¢ </a:t>
            </a:r>
            <a:r>
              <a:rPr lang="en-US" sz="1700" dirty="0" err="1" smtClean="0">
                <a:latin typeface="Kruti Dev 010" pitchFamily="2" charset="0"/>
              </a:rPr>
              <a:t>fy</a:t>
            </a:r>
            <a:r>
              <a:rPr lang="en-US" sz="1700" dirty="0" smtClean="0">
                <a:latin typeface="Kruti Dev 010" pitchFamily="2" charset="0"/>
              </a:rPr>
              <a:t>, </a:t>
            </a:r>
            <a:r>
              <a:rPr lang="en-US" sz="1700" dirty="0" err="1" smtClean="0">
                <a:latin typeface="Kruti Dev 010" pitchFamily="2" charset="0"/>
              </a:rPr>
              <a:t>csfld</a:t>
            </a:r>
            <a:r>
              <a:rPr lang="en-US" sz="1700" dirty="0" smtClean="0">
                <a:latin typeface="Kruti Dev 010" pitchFamily="2" charset="0"/>
              </a:rPr>
              <a:t> #</a:t>
            </a:r>
            <a:r>
              <a:rPr lang="en-US" sz="1700" dirty="0" err="1" smtClean="0">
                <a:latin typeface="Kruti Dev 010" pitchFamily="2" charset="0"/>
              </a:rPr>
              <a:t>Vhu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viukus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ls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reke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Qk;ns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g¨rs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gSa</a:t>
            </a:r>
            <a:r>
              <a:rPr lang="en-US" sz="1700" dirty="0" smtClean="0">
                <a:latin typeface="Kruti Dev 010" pitchFamily="2" charset="0"/>
              </a:rPr>
              <a:t>%</a:t>
            </a:r>
          </a:p>
          <a:p>
            <a:pPr lvl="0"/>
            <a:r>
              <a:rPr lang="en-US" sz="1700" dirty="0" err="1" smtClean="0">
                <a:latin typeface="Kruti Dev 010" pitchFamily="2" charset="0"/>
              </a:rPr>
              <a:t>ROkpk</a:t>
            </a:r>
            <a:r>
              <a:rPr lang="en-US" sz="1700" dirty="0" smtClean="0">
                <a:latin typeface="Kruti Dev 010" pitchFamily="2" charset="0"/>
              </a:rPr>
              <a:t> d¨ </a:t>
            </a:r>
            <a:r>
              <a:rPr lang="en-US" sz="1700" dirty="0" err="1" smtClean="0">
                <a:latin typeface="Kruti Dev 010" pitchFamily="2" charset="0"/>
              </a:rPr>
              <a:t>LOkLFk</a:t>
            </a:r>
            <a:r>
              <a:rPr lang="en-US" sz="1700" dirty="0" smtClean="0">
                <a:latin typeface="Kruti Dev 010" pitchFamily="2" charset="0"/>
              </a:rPr>
              <a:t> j[</a:t>
            </a:r>
            <a:r>
              <a:rPr lang="en-US" sz="1700" dirty="0" err="1" smtClean="0">
                <a:latin typeface="Kruti Dev 010" pitchFamily="2" charset="0"/>
              </a:rPr>
              <a:t>kus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dk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eryc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fd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vki</a:t>
            </a:r>
            <a:r>
              <a:rPr lang="en-US" sz="1700" dirty="0" smtClean="0">
                <a:latin typeface="Kruti Dev 010" pitchFamily="2" charset="0"/>
              </a:rPr>
              <a:t> ;</a:t>
            </a:r>
            <a:r>
              <a:rPr lang="en-US" sz="1700" dirty="0" err="1" smtClean="0">
                <a:latin typeface="Kruti Dev 010" pitchFamily="2" charset="0"/>
              </a:rPr>
              <a:t>qOkk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utj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vk,axs</a:t>
            </a:r>
            <a:endParaRPr lang="en-US" sz="1700" dirty="0" smtClean="0">
              <a:latin typeface="Kruti Dev 010" pitchFamily="2" charset="0"/>
            </a:endParaRPr>
          </a:p>
          <a:p>
            <a:pPr lvl="0"/>
            <a:r>
              <a:rPr lang="en-US" sz="1700" dirty="0" smtClean="0">
                <a:latin typeface="Kruti Dev 010" pitchFamily="2" charset="0"/>
              </a:rPr>
              <a:t>'</a:t>
            </a:r>
            <a:r>
              <a:rPr lang="en-US" sz="1700" dirty="0" err="1" smtClean="0">
                <a:latin typeface="Kruti Dev 010" pitchFamily="2" charset="0"/>
              </a:rPr>
              <a:t>ksfOkax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djuk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vklku</a:t>
            </a:r>
            <a:r>
              <a:rPr lang="en-US" sz="1700" dirty="0" smtClean="0">
                <a:latin typeface="Kruti Dev 010" pitchFamily="2" charset="0"/>
              </a:rPr>
              <a:t> g¨ </a:t>
            </a:r>
            <a:r>
              <a:rPr lang="en-US" sz="1700" dirty="0" err="1" smtClean="0">
                <a:latin typeface="Kruti Dev 010" pitchFamily="2" charset="0"/>
              </a:rPr>
              <a:t>tk,xk</a:t>
            </a:r>
            <a:r>
              <a:rPr lang="en-US" sz="1700" dirty="0" smtClean="0">
                <a:latin typeface="Kruti Dev 010" pitchFamily="2" charset="0"/>
              </a:rPr>
              <a:t>] de </a:t>
            </a:r>
            <a:r>
              <a:rPr lang="en-US" sz="1700" dirty="0" err="1" smtClean="0">
                <a:latin typeface="Kruti Dev 010" pitchFamily="2" charset="0"/>
              </a:rPr>
              <a:t>c¨f</a:t>
            </a:r>
            <a:r>
              <a:rPr lang="en-US" sz="1700" dirty="0" smtClean="0">
                <a:latin typeface="Kruti Dev 010" pitchFamily="2" charset="0"/>
              </a:rPr>
              <a:t>&gt;y </a:t>
            </a:r>
            <a:r>
              <a:rPr lang="en-US" sz="1700" dirty="0" err="1" smtClean="0">
                <a:latin typeface="Kruti Dev 010" pitchFamily="2" charset="0"/>
              </a:rPr>
              <a:t>v©j</a:t>
            </a:r>
            <a:r>
              <a:rPr lang="en-US" sz="1700" dirty="0" smtClean="0">
                <a:latin typeface="Kruti Dev 010" pitchFamily="2" charset="0"/>
              </a:rPr>
              <a:t> de </a:t>
            </a:r>
            <a:r>
              <a:rPr lang="en-US" sz="1700" dirty="0" err="1" smtClean="0">
                <a:latin typeface="Kruti Dev 010" pitchFamily="2" charset="0"/>
              </a:rPr>
              <a:t>tyu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g¨xh</a:t>
            </a:r>
            <a:endParaRPr lang="en-US" sz="1700" dirty="0" smtClean="0">
              <a:latin typeface="Kruti Dev 010" pitchFamily="2" charset="0"/>
            </a:endParaRPr>
          </a:p>
          <a:p>
            <a:pPr lvl="0"/>
            <a:r>
              <a:rPr lang="en-US" sz="1700" dirty="0" err="1" smtClean="0">
                <a:latin typeface="Kruti Dev 010" pitchFamily="2" charset="0"/>
              </a:rPr>
              <a:t>ROkpk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ij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dVus</a:t>
            </a:r>
            <a:r>
              <a:rPr lang="en-US" sz="1700" dirty="0" smtClean="0">
                <a:latin typeface="Kruti Dev 010" pitchFamily="2" charset="0"/>
              </a:rPr>
              <a:t>] '</a:t>
            </a:r>
            <a:r>
              <a:rPr lang="en-US" sz="1700" dirty="0" err="1" smtClean="0">
                <a:latin typeface="Kruti Dev 010" pitchFamily="2" charset="0"/>
              </a:rPr>
              <a:t>kq"d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fu'kku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v©j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rSyh</a:t>
            </a:r>
            <a:r>
              <a:rPr lang="en-US" sz="1700" dirty="0" smtClean="0">
                <a:latin typeface="Kruti Dev 010" pitchFamily="2" charset="0"/>
              </a:rPr>
              <a:t>; </a:t>
            </a:r>
            <a:r>
              <a:rPr lang="en-US" sz="1700" dirty="0" err="1" smtClean="0">
                <a:latin typeface="Kruti Dev 010" pitchFamily="2" charset="0"/>
              </a:rPr>
              <a:t>fgLl¨a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esa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deh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vk,xh</a:t>
            </a:r>
            <a:endParaRPr lang="en-US" sz="1700" dirty="0" smtClean="0">
              <a:latin typeface="Kruti Dev 010" pitchFamily="2" charset="0"/>
            </a:endParaRPr>
          </a:p>
          <a:p>
            <a:pPr lvl="0"/>
            <a:r>
              <a:rPr lang="en-US" sz="1700" dirty="0" err="1" smtClean="0">
                <a:latin typeface="Kruti Dev 010" pitchFamily="2" charset="0"/>
              </a:rPr>
              <a:t>vPN</a:t>
            </a:r>
            <a:r>
              <a:rPr lang="en-US" sz="1700" dirty="0" smtClean="0">
                <a:latin typeface="Kruti Dev 010" pitchFamily="2" charset="0"/>
              </a:rPr>
              <a:t>¢ </a:t>
            </a:r>
            <a:r>
              <a:rPr lang="en-US" sz="1700" dirty="0" err="1" smtClean="0">
                <a:latin typeface="Kruti Dev 010" pitchFamily="2" charset="0"/>
              </a:rPr>
              <a:t>yqDl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ls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vkRefOk'Okkl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vk,xk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v©j</a:t>
            </a:r>
            <a:r>
              <a:rPr lang="en-US" sz="1700" dirty="0" smtClean="0">
                <a:latin typeface="Kruti Dev 010" pitchFamily="2" charset="0"/>
              </a:rPr>
              <a:t> '</a:t>
            </a:r>
            <a:r>
              <a:rPr lang="en-US" sz="1700" dirty="0" err="1" smtClean="0">
                <a:latin typeface="Kruti Dev 010" pitchFamily="2" charset="0"/>
              </a:rPr>
              <a:t>kkunkj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vglkl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feysxk</a:t>
            </a:r>
            <a:endParaRPr lang="en-US" sz="1700" dirty="0" smtClean="0">
              <a:latin typeface="Kruti Dev 010" pitchFamily="2" charset="0"/>
            </a:endParaRPr>
          </a:p>
          <a:p>
            <a:pPr lvl="0"/>
            <a:r>
              <a:rPr lang="en-US" sz="1700" dirty="0" err="1" smtClean="0">
                <a:latin typeface="Kruti Dev 010" pitchFamily="2" charset="0"/>
              </a:rPr>
              <a:t>efgykv¨a</a:t>
            </a:r>
            <a:r>
              <a:rPr lang="en-US" sz="1700" dirty="0" smtClean="0">
                <a:latin typeface="Kruti Dev 010" pitchFamily="2" charset="0"/>
              </a:rPr>
              <a:t> dh </a:t>
            </a:r>
            <a:r>
              <a:rPr lang="en-US" sz="1700" dirty="0" err="1" smtClean="0">
                <a:latin typeface="Kruti Dev 010" pitchFamily="2" charset="0"/>
              </a:rPr>
              <a:t>rqyuk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esa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iq</a:t>
            </a:r>
            <a:r>
              <a:rPr lang="en-US" sz="1700" dirty="0" smtClean="0">
                <a:latin typeface="Kruti Dev 010" pitchFamily="2" charset="0"/>
              </a:rPr>
              <a:t>#"</a:t>
            </a:r>
            <a:r>
              <a:rPr lang="en-US" sz="1700" dirty="0" err="1" smtClean="0">
                <a:latin typeface="Kruti Dev 010" pitchFamily="2" charset="0"/>
              </a:rPr>
              <a:t>k¨a</a:t>
            </a:r>
            <a:r>
              <a:rPr lang="en-US" sz="1700" dirty="0" smtClean="0">
                <a:latin typeface="Kruti Dev 010" pitchFamily="2" charset="0"/>
              </a:rPr>
              <a:t> dh </a:t>
            </a:r>
            <a:r>
              <a:rPr lang="en-US" sz="1700" dirty="0" err="1" smtClean="0">
                <a:latin typeface="Kruti Dev 010" pitchFamily="2" charset="0"/>
              </a:rPr>
              <a:t>ROkpk</a:t>
            </a:r>
            <a:r>
              <a:rPr lang="en-US" sz="1700" dirty="0" smtClean="0">
                <a:latin typeface="Kruti Dev 010" pitchFamily="2" charset="0"/>
              </a:rPr>
              <a:t> 25 </a:t>
            </a:r>
            <a:r>
              <a:rPr lang="en-US" sz="1700" dirty="0" err="1" smtClean="0">
                <a:latin typeface="Kruti Dev 010" pitchFamily="2" charset="0"/>
              </a:rPr>
              <a:t>Qhlnh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e¨Vh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v©j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T;knk</a:t>
            </a:r>
            <a:r>
              <a:rPr lang="en-US" sz="1700" dirty="0" smtClean="0">
                <a:latin typeface="Kruti Dev 010" pitchFamily="2" charset="0"/>
              </a:rPr>
              <a:t> :[</a:t>
            </a:r>
            <a:r>
              <a:rPr lang="en-US" sz="1700" dirty="0" err="1" smtClean="0">
                <a:latin typeface="Kruti Dev 010" pitchFamily="2" charset="0"/>
              </a:rPr>
              <a:t>kh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g¨rh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gS</a:t>
            </a:r>
            <a:r>
              <a:rPr lang="en-US" sz="1700" dirty="0" smtClean="0">
                <a:latin typeface="Kruti Dev 010" pitchFamily="2" charset="0"/>
              </a:rPr>
              <a:t>] </a:t>
            </a:r>
            <a:r>
              <a:rPr lang="en-US" sz="1700" dirty="0" err="1" smtClean="0">
                <a:latin typeface="Kruti Dev 010" pitchFamily="2" charset="0"/>
              </a:rPr>
              <a:t>blfy</a:t>
            </a:r>
            <a:r>
              <a:rPr lang="en-US" sz="1700" dirty="0" smtClean="0">
                <a:latin typeface="Kruti Dev 010" pitchFamily="2" charset="0"/>
              </a:rPr>
              <a:t>, </a:t>
            </a:r>
            <a:r>
              <a:rPr lang="en-US" sz="1700" dirty="0" err="1" smtClean="0">
                <a:latin typeface="Kruti Dev 010" pitchFamily="2" charset="0"/>
              </a:rPr>
              <a:t>bldh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T;knk</a:t>
            </a:r>
            <a:r>
              <a:rPr lang="en-US" sz="1700" dirty="0" smtClean="0">
                <a:latin typeface="Kruti Dev 010" pitchFamily="2" charset="0"/>
              </a:rPr>
              <a:t> ns[</a:t>
            </a:r>
            <a:r>
              <a:rPr lang="en-US" sz="1700" dirty="0" err="1" smtClean="0">
                <a:latin typeface="Kruti Dev 010" pitchFamily="2" charset="0"/>
              </a:rPr>
              <a:t>kjs</a:t>
            </a:r>
            <a:r>
              <a:rPr lang="en-US" sz="1700" dirty="0" smtClean="0">
                <a:latin typeface="Kruti Dev 010" pitchFamily="2" charset="0"/>
              </a:rPr>
              <a:t>[k dh t:jr </a:t>
            </a:r>
            <a:r>
              <a:rPr lang="en-US" sz="1700" dirty="0" err="1" smtClean="0">
                <a:latin typeface="Kruti Dev 010" pitchFamily="2" charset="0"/>
              </a:rPr>
              <a:t>g¨rh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gS</a:t>
            </a:r>
            <a:endParaRPr lang="en-US" sz="1700" dirty="0" smtClean="0">
              <a:latin typeface="Kruti Dev 010" pitchFamily="2" charset="0"/>
            </a:endParaRPr>
          </a:p>
          <a:p>
            <a:pPr lvl="0"/>
            <a:r>
              <a:rPr lang="en-US" sz="1700" dirty="0" smtClean="0">
                <a:latin typeface="Kruti Dev 010" pitchFamily="2" charset="0"/>
              </a:rPr>
              <a:t>;g </a:t>
            </a:r>
            <a:r>
              <a:rPr lang="en-US" sz="1700" dirty="0" err="1" smtClean="0">
                <a:latin typeface="Kruti Dev 010" pitchFamily="2" charset="0"/>
              </a:rPr>
              <a:t>efgykv¨a</a:t>
            </a:r>
            <a:r>
              <a:rPr lang="en-US" sz="1700" dirty="0" smtClean="0">
                <a:latin typeface="Kruti Dev 010" pitchFamily="2" charset="0"/>
              </a:rPr>
              <a:t> dh </a:t>
            </a:r>
            <a:r>
              <a:rPr lang="en-US" sz="1700" dirty="0" err="1" smtClean="0">
                <a:latin typeface="Kruti Dev 010" pitchFamily="2" charset="0"/>
              </a:rPr>
              <a:t>ROkpk</a:t>
            </a:r>
            <a:r>
              <a:rPr lang="en-US" sz="1700" dirty="0" smtClean="0">
                <a:latin typeface="Kruti Dev 010" pitchFamily="2" charset="0"/>
              </a:rPr>
              <a:t> dh </a:t>
            </a:r>
            <a:r>
              <a:rPr lang="en-US" sz="1700" dirty="0" err="1" smtClean="0">
                <a:latin typeface="Kruti Dev 010" pitchFamily="2" charset="0"/>
              </a:rPr>
              <a:t>rqyuk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esa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T;knk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rSyh</a:t>
            </a:r>
            <a:r>
              <a:rPr lang="en-US" sz="1700" dirty="0" smtClean="0">
                <a:latin typeface="Kruti Dev 010" pitchFamily="2" charset="0"/>
              </a:rPr>
              <a:t>; </a:t>
            </a:r>
            <a:r>
              <a:rPr lang="en-US" sz="1700" dirty="0" err="1" smtClean="0">
                <a:latin typeface="Kruti Dev 010" pitchFamily="2" charset="0"/>
              </a:rPr>
              <a:t>g¨rh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gS</a:t>
            </a:r>
            <a:r>
              <a:rPr lang="en-US" sz="1700" dirty="0" smtClean="0">
                <a:latin typeface="Kruti Dev 010" pitchFamily="2" charset="0"/>
              </a:rPr>
              <a:t>] </a:t>
            </a:r>
            <a:r>
              <a:rPr lang="en-US" sz="1700" dirty="0" err="1" smtClean="0">
                <a:latin typeface="Kruti Dev 010" pitchFamily="2" charset="0"/>
              </a:rPr>
              <a:t>Okgha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cky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rsth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ls</a:t>
            </a:r>
            <a:r>
              <a:rPr lang="en-US" sz="1700" dirty="0" smtClean="0">
                <a:latin typeface="Kruti Dev 010" pitchFamily="2" charset="0"/>
              </a:rPr>
              <a:t> c&lt;+</a:t>
            </a:r>
            <a:r>
              <a:rPr lang="en-US" sz="1700" dirty="0" err="1" smtClean="0">
                <a:latin typeface="Kruti Dev 010" pitchFamily="2" charset="0"/>
              </a:rPr>
              <a:t>rs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gSa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v©j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Äus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g¨rs</a:t>
            </a:r>
            <a:r>
              <a:rPr lang="en-US" sz="1700" dirty="0" smtClean="0">
                <a:latin typeface="Kruti Dev 010" pitchFamily="2" charset="0"/>
              </a:rPr>
              <a:t> </a:t>
            </a:r>
            <a:r>
              <a:rPr lang="en-US" sz="1700" dirty="0" err="1" smtClean="0">
                <a:latin typeface="Kruti Dev 010" pitchFamily="2" charset="0"/>
              </a:rPr>
              <a:t>gSa</a:t>
            </a:r>
            <a:endParaRPr lang="en-US" sz="1700" dirty="0">
              <a:latin typeface="Kruti Dev 010" pitchFamily="2" charset="0"/>
            </a:endParaRPr>
          </a:p>
        </p:txBody>
      </p:sp>
      <p:pic>
        <p:nvPicPr>
          <p:cNvPr id="6146" name="Picture 2" descr="D:\images\truman guide\skincare.jpg"/>
          <p:cNvPicPr>
            <a:picLocks noChangeAspect="1" noChangeArrowheads="1"/>
          </p:cNvPicPr>
          <p:nvPr/>
        </p:nvPicPr>
        <p:blipFill>
          <a:blip r:embed="rId2" cstate="print"/>
          <a:srcRect l="44775" t="11050" r="1842" b="15741"/>
          <a:stretch>
            <a:fillRect/>
          </a:stretch>
        </p:blipFill>
        <p:spPr bwMode="auto">
          <a:xfrm>
            <a:off x="4572000" y="0"/>
            <a:ext cx="4419600" cy="4038600"/>
          </a:xfrm>
          <a:prstGeom prst="rect">
            <a:avLst/>
          </a:prstGeom>
          <a:noFill/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495800" y="4114800"/>
            <a:ext cx="4648200" cy="22860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r>
              <a:rPr lang="en-US" sz="2400" dirty="0" err="1" smtClean="0">
                <a:latin typeface="Kruti Dev 010" pitchFamily="2" charset="0"/>
              </a:rPr>
              <a:t>fuEufyf</a:t>
            </a:r>
            <a:r>
              <a:rPr lang="en-US" sz="2400" dirty="0" smtClean="0">
                <a:latin typeface="Kruti Dev 010" pitchFamily="2" charset="0"/>
              </a:rPr>
              <a:t>[</a:t>
            </a:r>
            <a:r>
              <a:rPr lang="en-US" sz="2400" dirty="0" err="1" smtClean="0">
                <a:latin typeface="Kruti Dev 010" pitchFamily="2" charset="0"/>
              </a:rPr>
              <a:t>kr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lkekU</a:t>
            </a:r>
            <a:r>
              <a:rPr lang="en-US" sz="2400" dirty="0" smtClean="0">
                <a:latin typeface="Kruti Dev 010" pitchFamily="2" charset="0"/>
              </a:rPr>
              <a:t>; </a:t>
            </a:r>
            <a:r>
              <a:rPr lang="en-US" sz="2400" dirty="0" err="1" smtClean="0">
                <a:latin typeface="Kruti Dev 010" pitchFamily="2" charset="0"/>
              </a:rPr>
              <a:t>fnup;kZ</a:t>
            </a:r>
            <a:r>
              <a:rPr lang="en-US" sz="2400" dirty="0" smtClean="0">
                <a:latin typeface="Kruti Dev 010" pitchFamily="2" charset="0"/>
              </a:rPr>
              <a:t> d¨ </a:t>
            </a:r>
            <a:r>
              <a:rPr lang="en-US" sz="2400" dirty="0" err="1" smtClean="0">
                <a:latin typeface="Kruti Dev 010" pitchFamily="2" charset="0"/>
              </a:rPr>
              <a:t>viukdj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ROkpk</a:t>
            </a:r>
            <a:r>
              <a:rPr lang="en-US" sz="2400" dirty="0" smtClean="0">
                <a:latin typeface="Kruti Dev 010" pitchFamily="2" charset="0"/>
              </a:rPr>
              <a:t> d¨ </a:t>
            </a:r>
            <a:r>
              <a:rPr lang="en-US" sz="2400" dirty="0" err="1" smtClean="0">
                <a:latin typeface="Kruti Dev 010" pitchFamily="2" charset="0"/>
              </a:rPr>
              <a:t>lsgrean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cuk</a:t>
            </a:r>
            <a:r>
              <a:rPr lang="en-US" sz="2400" dirty="0" smtClean="0">
                <a:latin typeface="Kruti Dev 010" pitchFamily="2" charset="0"/>
              </a:rPr>
              <a:t>, j[</a:t>
            </a:r>
            <a:r>
              <a:rPr lang="en-US" sz="2400" dirty="0" err="1" smtClean="0">
                <a:latin typeface="Kruti Dev 010" pitchFamily="2" charset="0"/>
              </a:rPr>
              <a:t>kk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tk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ldrk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gS</a:t>
            </a:r>
            <a:r>
              <a:rPr lang="en-US" sz="2400" dirty="0" smtClean="0">
                <a:latin typeface="Kruti Dev 010" pitchFamily="2" charset="0"/>
              </a:rPr>
              <a:t>%</a:t>
            </a:r>
            <a:endParaRPr lang="en-US" dirty="0" smtClean="0">
              <a:latin typeface="Kruti Dev 010" pitchFamily="2" charset="0"/>
            </a:endParaRPr>
          </a:p>
          <a:p>
            <a:pPr marL="1188720" lvl="3" indent="-27432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FF0000"/>
                </a:solidFill>
                <a:latin typeface="Kruti Dev 010" pitchFamily="2" charset="0"/>
              </a:rPr>
              <a:t>DySUt</a:t>
            </a:r>
            <a:endParaRPr lang="en-US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marL="1188720" lvl="3" indent="-27432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FF0000"/>
                </a:solidFill>
                <a:latin typeface="Kruti Dev 010" pitchFamily="2" charset="0"/>
              </a:rPr>
              <a:t>'</a:t>
            </a:r>
            <a:r>
              <a:rPr lang="en-US" sz="2400" b="1" dirty="0" err="1" smtClean="0">
                <a:solidFill>
                  <a:srgbClr val="FF0000"/>
                </a:solidFill>
                <a:latin typeface="Kruti Dev 010" pitchFamily="2" charset="0"/>
              </a:rPr>
              <a:t>ksOk</a:t>
            </a:r>
            <a:endParaRPr lang="en-US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marL="1188720" lvl="3" indent="-27432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FF0000"/>
                </a:solidFill>
                <a:latin typeface="Kruti Dev 010" pitchFamily="2" charset="0"/>
              </a:rPr>
              <a:t>fjyhOk</a:t>
            </a:r>
            <a:r>
              <a:rPr lang="en-US" sz="2400" b="1" dirty="0" smtClean="0">
                <a:solidFill>
                  <a:srgbClr val="FF0000"/>
                </a:solidFill>
                <a:latin typeface="Kruti Dev 010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Kruti Dev 010" pitchFamily="2" charset="0"/>
              </a:rPr>
              <a:t>v©j</a:t>
            </a:r>
            <a:r>
              <a:rPr lang="en-US" sz="2400" b="1" dirty="0" smtClean="0">
                <a:solidFill>
                  <a:srgbClr val="FF0000"/>
                </a:solidFill>
                <a:latin typeface="Kruti Dev 010" pitchFamily="2" charset="0"/>
              </a:rPr>
              <a:t> </a:t>
            </a:r>
            <a:r>
              <a:rPr lang="en-US" sz="2400" b="1" dirty="0" err="1" smtClean="0">
                <a:solidFill>
                  <a:srgbClr val="FF0000"/>
                </a:solidFill>
                <a:latin typeface="Kruti Dev 010" pitchFamily="2" charset="0"/>
              </a:rPr>
              <a:t>ekb'pjkbt</a:t>
            </a:r>
            <a:endParaRPr lang="en-US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marL="1188720" lvl="3" indent="-274320">
              <a:buFont typeface="Arial" pitchFamily="34" charset="0"/>
              <a:buChar char="•"/>
            </a:pPr>
            <a:r>
              <a:rPr lang="en-US" sz="2400" b="1" dirty="0" err="1" smtClean="0">
                <a:solidFill>
                  <a:srgbClr val="FF0000"/>
                </a:solidFill>
                <a:latin typeface="Kruti Dev 010" pitchFamily="2" charset="0"/>
              </a:rPr>
              <a:t>lqj</a:t>
            </a:r>
            <a:r>
              <a:rPr lang="en-US" sz="2400" b="1" dirty="0" smtClean="0">
                <a:solidFill>
                  <a:srgbClr val="FF0000"/>
                </a:solidFill>
                <a:latin typeface="Kruti Dev 010" pitchFamily="2" charset="0"/>
              </a:rPr>
              <a:t>{</a:t>
            </a:r>
            <a:r>
              <a:rPr lang="en-US" sz="2400" b="1" dirty="0" err="1" smtClean="0">
                <a:solidFill>
                  <a:srgbClr val="FF0000"/>
                </a:solidFill>
                <a:latin typeface="Kruti Dev 010" pitchFamily="2" charset="0"/>
              </a:rPr>
              <a:t>kk</a:t>
            </a:r>
            <a:endParaRPr lang="en-US" dirty="0" smtClean="0">
              <a:solidFill>
                <a:srgbClr val="FF0000"/>
              </a:solidFill>
              <a:latin typeface="Kruti Dev 010" pitchFamily="2" charset="0"/>
            </a:endParaRPr>
          </a:p>
          <a:p>
            <a:pPr marL="2743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 pitchFamily="34" charset="0"/>
              <a:buChar char="•"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581400" y="381000"/>
            <a:ext cx="28194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Q¢lOkk'k</a:t>
            </a:r>
            <a:endParaRPr lang="en-US" sz="48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533400" y="1646237"/>
            <a:ext cx="2971800" cy="4525963"/>
          </a:xfrm>
        </p:spPr>
        <p:txBody>
          <a:bodyPr>
            <a:normAutofit/>
          </a:bodyPr>
          <a:lstStyle/>
          <a:p>
            <a:pPr lvl="0"/>
            <a:r>
              <a:rPr lang="en-US" sz="2000" dirty="0" err="1" smtClean="0">
                <a:latin typeface="Kruti Dev 010" pitchFamily="2" charset="0"/>
              </a:rPr>
              <a:t>i</a:t>
            </a:r>
            <a:r>
              <a:rPr lang="en-US" sz="2000" dirty="0" smtClean="0">
                <a:latin typeface="Kruti Dev 010" pitchFamily="2" charset="0"/>
              </a:rPr>
              <a:t>¨"</a:t>
            </a:r>
            <a:r>
              <a:rPr lang="en-US" sz="2000" dirty="0" err="1" smtClean="0">
                <a:latin typeface="Kruti Dev 010" pitchFamily="2" charset="0"/>
              </a:rPr>
              <a:t>kd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rROk¨a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lkFk</a:t>
            </a:r>
            <a:r>
              <a:rPr lang="en-US" sz="2000" dirty="0" smtClean="0">
                <a:latin typeface="Kruti Dev 010" pitchFamily="2" charset="0"/>
              </a:rPr>
              <a:t> ,d </a:t>
            </a:r>
            <a:r>
              <a:rPr lang="en-US" sz="2000" dirty="0" err="1" smtClean="0">
                <a:latin typeface="Kruti Dev 010" pitchFamily="2" charset="0"/>
              </a:rPr>
              <a:t>lkcqu&amp;eqDr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DySUtj</a:t>
            </a:r>
            <a:r>
              <a:rPr lang="en-US" sz="2000" dirty="0" smtClean="0">
                <a:latin typeface="Kruti Dev 010" pitchFamily="2" charset="0"/>
              </a:rPr>
              <a:t> t¨ </a:t>
            </a:r>
            <a:r>
              <a:rPr lang="en-US" sz="2000" dirty="0" err="1" smtClean="0">
                <a:latin typeface="Kruti Dev 010" pitchFamily="2" charset="0"/>
              </a:rPr>
              <a:t>e`r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d¨f'kdkv¨a</a:t>
            </a:r>
            <a:r>
              <a:rPr lang="en-US" sz="2000" dirty="0" smtClean="0">
                <a:latin typeface="Kruti Dev 010" pitchFamily="2" charset="0"/>
              </a:rPr>
              <a:t> d¨ [</a:t>
            </a:r>
            <a:r>
              <a:rPr lang="en-US" sz="2000" dirty="0" err="1" smtClean="0">
                <a:latin typeface="Kruti Dev 010" pitchFamily="2" charset="0"/>
              </a:rPr>
              <a:t>kRe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nsrk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2000" dirty="0" smtClean="0">
                <a:latin typeface="Kruti Dev 010" pitchFamily="2" charset="0"/>
              </a:rPr>
              <a:t>;g </a:t>
            </a:r>
            <a:r>
              <a:rPr lang="en-US" sz="2000" dirty="0" err="1" smtClean="0">
                <a:latin typeface="Kruti Dev 010" pitchFamily="2" charset="0"/>
              </a:rPr>
              <a:t>T;knk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xgjkÃ</a:t>
            </a:r>
            <a:r>
              <a:rPr lang="en-US" sz="2000" dirty="0" smtClean="0">
                <a:latin typeface="Kruti Dev 010" pitchFamily="2" charset="0"/>
              </a:rPr>
              <a:t> rd </a:t>
            </a:r>
            <a:r>
              <a:rPr lang="en-US" sz="2000" dirty="0" err="1" smtClean="0">
                <a:latin typeface="Kruti Dev 010" pitchFamily="2" charset="0"/>
              </a:rPr>
              <a:t>lQkÃ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djrk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2000" dirty="0" err="1" smtClean="0">
                <a:latin typeface="Kruti Dev 010" pitchFamily="2" charset="0"/>
              </a:rPr>
              <a:t>blesa</a:t>
            </a:r>
            <a:r>
              <a:rPr lang="en-US" sz="2000" dirty="0" smtClean="0">
                <a:latin typeface="Kruti Dev 010" pitchFamily="2" charset="0"/>
              </a:rPr>
              <a:t> fop </a:t>
            </a:r>
            <a:r>
              <a:rPr lang="en-US" sz="2000" dirty="0" err="1" smtClean="0">
                <a:latin typeface="Kruti Dev 010" pitchFamily="2" charset="0"/>
              </a:rPr>
              <a:t>gsty</a:t>
            </a:r>
            <a:r>
              <a:rPr lang="en-US" sz="2000" dirty="0" smtClean="0">
                <a:latin typeface="Kruti Dev 010" pitchFamily="2" charset="0"/>
              </a:rPr>
              <a:t>] ,</a:t>
            </a:r>
            <a:r>
              <a:rPr lang="en-US" sz="2000" dirty="0" err="1" smtClean="0">
                <a:latin typeface="Kruti Dev 010" pitchFamily="2" charset="0"/>
              </a:rPr>
              <a:t>y¨Oksjk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'</a:t>
            </a:r>
            <a:r>
              <a:rPr lang="en-US" sz="2000" dirty="0" err="1" smtClean="0">
                <a:latin typeface="Kruti Dev 010" pitchFamily="2" charset="0"/>
              </a:rPr>
              <a:t>kgn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gksrk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gSa</a:t>
            </a:r>
            <a:r>
              <a:rPr lang="en-US" sz="2000" dirty="0" smtClean="0">
                <a:latin typeface="Kruti Dev 010" pitchFamily="2" charset="0"/>
              </a:rPr>
              <a:t>] t¨ </a:t>
            </a:r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d¨ </a:t>
            </a:r>
            <a:r>
              <a:rPr lang="en-US" sz="2000" dirty="0" err="1" smtClean="0">
                <a:latin typeface="Kruti Dev 010" pitchFamily="2" charset="0"/>
              </a:rPr>
              <a:t>i</a:t>
            </a:r>
            <a:r>
              <a:rPr lang="en-US" sz="2000" dirty="0" smtClean="0">
                <a:latin typeface="Kruti Dev 010" pitchFamily="2" charset="0"/>
              </a:rPr>
              <a:t>¨"</a:t>
            </a:r>
            <a:r>
              <a:rPr lang="en-US" sz="2000" dirty="0" err="1" smtClean="0">
                <a:latin typeface="Kruti Dev 010" pitchFamily="2" charset="0"/>
              </a:rPr>
              <a:t>k.k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nsrs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gSa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2000" dirty="0" err="1" smtClean="0">
                <a:latin typeface="Kruti Dev 010" pitchFamily="2" charset="0"/>
              </a:rPr>
              <a:t>tkt¨ck</a:t>
            </a:r>
            <a:r>
              <a:rPr lang="en-US" sz="2000" dirty="0" smtClean="0">
                <a:latin typeface="Kruti Dev 010" pitchFamily="2" charset="0"/>
              </a:rPr>
              <a:t> ,</a:t>
            </a:r>
            <a:r>
              <a:rPr lang="en-US" sz="2000" dirty="0" err="1" smtClean="0">
                <a:latin typeface="Kruti Dev 010" pitchFamily="2" charset="0"/>
              </a:rPr>
              <a:t>LVj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csM~l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lSyhlkbfyd</a:t>
            </a:r>
            <a:r>
              <a:rPr lang="en-US" sz="2000" dirty="0" smtClean="0">
                <a:latin typeface="Kruti Dev 010" pitchFamily="2" charset="0"/>
              </a:rPr>
              <a:t> ,</a:t>
            </a:r>
            <a:r>
              <a:rPr lang="en-US" sz="2000" dirty="0" err="1" smtClean="0">
                <a:latin typeface="Kruti Dev 010" pitchFamily="2" charset="0"/>
              </a:rPr>
              <a:t>flM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d¢ can </a:t>
            </a:r>
            <a:r>
              <a:rPr lang="en-US" sz="2000" dirty="0" err="1" smtClean="0">
                <a:latin typeface="Kruti Dev 010" pitchFamily="2" charset="0"/>
              </a:rPr>
              <a:t>fNnz¨a</a:t>
            </a:r>
            <a:r>
              <a:rPr lang="en-US" sz="2000" dirty="0" smtClean="0">
                <a:latin typeface="Kruti Dev 010" pitchFamily="2" charset="0"/>
              </a:rPr>
              <a:t>] /</a:t>
            </a:r>
            <a:r>
              <a:rPr lang="en-US" sz="2000" dirty="0" err="1" smtClean="0">
                <a:latin typeface="Kruti Dev 010" pitchFamily="2" charset="0"/>
              </a:rPr>
              <a:t>kwy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rsy</a:t>
            </a:r>
            <a:r>
              <a:rPr lang="en-US" sz="2000" dirty="0" smtClean="0">
                <a:latin typeface="Kruti Dev 010" pitchFamily="2" charset="0"/>
              </a:rPr>
              <a:t> d¨ </a:t>
            </a:r>
            <a:r>
              <a:rPr lang="en-US" sz="2000" dirty="0" err="1" smtClean="0">
                <a:latin typeface="Kruti Dev 010" pitchFamily="2" charset="0"/>
              </a:rPr>
              <a:t>lkQ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nsrk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>
              <a:latin typeface="Kruti Dev 010" pitchFamily="2" charset="0"/>
            </a:endParaRPr>
          </a:p>
        </p:txBody>
      </p:sp>
      <p:pic>
        <p:nvPicPr>
          <p:cNvPr id="7170" name="Picture 2" descr="D:\images\truman guide\man-washing-face.jpg"/>
          <p:cNvPicPr>
            <a:picLocks noChangeAspect="1" noChangeArrowheads="1"/>
          </p:cNvPicPr>
          <p:nvPr/>
        </p:nvPicPr>
        <p:blipFill>
          <a:blip r:embed="rId2" cstate="print"/>
          <a:srcRect l="14667"/>
          <a:stretch>
            <a:fillRect/>
          </a:stretch>
        </p:blipFill>
        <p:spPr bwMode="auto">
          <a:xfrm>
            <a:off x="3733800" y="1765300"/>
            <a:ext cx="4876800" cy="3797300"/>
          </a:xfrm>
          <a:prstGeom prst="rect">
            <a:avLst/>
          </a:prstGeom>
          <a:noFill/>
        </p:spPr>
      </p:pic>
      <p:pic>
        <p:nvPicPr>
          <p:cNvPr id="6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  <p:pic>
        <p:nvPicPr>
          <p:cNvPr id="7" name="Picture 6" descr="Face Wash.png"/>
          <p:cNvPicPr>
            <a:picLocks noChangeAspect="1"/>
          </p:cNvPicPr>
          <p:nvPr/>
        </p:nvPicPr>
        <p:blipFill>
          <a:blip r:embed="rId4" cstate="email"/>
          <a:srcRect l="20113" t="8224" r="15527" b="7190"/>
          <a:stretch>
            <a:fillRect/>
          </a:stretch>
        </p:blipFill>
        <p:spPr>
          <a:xfrm>
            <a:off x="7848600" y="4019549"/>
            <a:ext cx="1295400" cy="29146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505200" y="306050"/>
            <a:ext cx="4419600" cy="11430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;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wOkh</a:t>
            </a:r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 '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khYM</a:t>
            </a:r>
            <a:endParaRPr lang="en-US" sz="4400" dirty="0" smtClean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04800" y="1646237"/>
            <a:ext cx="4495800" cy="5211763"/>
          </a:xfrm>
        </p:spPr>
        <p:txBody>
          <a:bodyPr>
            <a:noAutofit/>
          </a:bodyPr>
          <a:lstStyle/>
          <a:p>
            <a:pPr lvl="0"/>
            <a:r>
              <a:rPr lang="en-US" sz="1800" dirty="0" err="1" smtClean="0">
                <a:latin typeface="Kruti Dev 010" pitchFamily="2" charset="0"/>
              </a:rPr>
              <a:t>CkzkWM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LisDVªe</a:t>
            </a:r>
            <a:r>
              <a:rPr lang="en-US" sz="1800" dirty="0" smtClean="0">
                <a:latin typeface="Kruti Dev 010" pitchFamily="2" charset="0"/>
              </a:rPr>
              <a:t> ;w-</a:t>
            </a:r>
            <a:r>
              <a:rPr lang="en-US" sz="1800" dirty="0" err="1" smtClean="0">
                <a:latin typeface="Kruti Dev 010" pitchFamily="2" charset="0"/>
              </a:rPr>
              <a:t>Okh</a:t>
            </a:r>
            <a:r>
              <a:rPr lang="en-US" sz="1800" dirty="0" smtClean="0">
                <a:latin typeface="Kruti Dev 010" pitchFamily="2" charset="0"/>
              </a:rPr>
              <a:t>- </a:t>
            </a:r>
            <a:r>
              <a:rPr lang="en-US" sz="1800" dirty="0" err="1" smtClean="0">
                <a:latin typeface="Kruti Dev 010" pitchFamily="2" charset="0"/>
              </a:rPr>
              <a:t>lqj</a:t>
            </a:r>
            <a:r>
              <a:rPr lang="en-US" sz="1800" dirty="0" smtClean="0">
                <a:latin typeface="Kruti Dev 010" pitchFamily="2" charset="0"/>
              </a:rPr>
              <a:t>{</a:t>
            </a:r>
            <a:r>
              <a:rPr lang="en-US" sz="1800" dirty="0" err="1" smtClean="0">
                <a:latin typeface="Kruti Dev 010" pitchFamily="2" charset="0"/>
              </a:rPr>
              <a:t>kk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lkFk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jax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lkQ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djus</a:t>
            </a:r>
            <a:r>
              <a:rPr lang="en-US" sz="1800" dirty="0" smtClean="0">
                <a:latin typeface="Kruti Dev 010" pitchFamily="2" charset="0"/>
              </a:rPr>
              <a:t>] </a:t>
            </a:r>
            <a:r>
              <a:rPr lang="en-US" sz="1800" dirty="0" err="1" smtClean="0">
                <a:latin typeface="Kruti Dev 010" pitchFamily="2" charset="0"/>
              </a:rPr>
              <a:t>j¨tkuk</a:t>
            </a:r>
            <a:r>
              <a:rPr lang="en-US" sz="1800" dirty="0" smtClean="0">
                <a:latin typeface="Kruti Dev 010" pitchFamily="2" charset="0"/>
              </a:rPr>
              <a:t> /</a:t>
            </a:r>
            <a:r>
              <a:rPr lang="en-US" sz="1800" dirty="0" err="1" smtClean="0">
                <a:latin typeface="Kruti Dev 010" pitchFamily="2" charset="0"/>
              </a:rPr>
              <a:t>kwi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lqj</a:t>
            </a:r>
            <a:r>
              <a:rPr lang="en-US" sz="1800" dirty="0" smtClean="0">
                <a:latin typeface="Kruti Dev 010" pitchFamily="2" charset="0"/>
              </a:rPr>
              <a:t>{</a:t>
            </a:r>
            <a:r>
              <a:rPr lang="en-US" sz="1800" dirty="0" err="1" smtClean="0">
                <a:latin typeface="Kruti Dev 010" pitchFamily="2" charset="0"/>
              </a:rPr>
              <a:t>kk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nsus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Okkyk</a:t>
            </a:r>
            <a:r>
              <a:rPr lang="en-US" sz="1800" dirty="0" smtClean="0">
                <a:latin typeface="Kruti Dev 010" pitchFamily="2" charset="0"/>
              </a:rPr>
              <a:t> de </a:t>
            </a:r>
            <a:r>
              <a:rPr lang="en-US" sz="1800" dirty="0" err="1" smtClean="0">
                <a:latin typeface="Kruti Dev 010" pitchFamily="2" charset="0"/>
              </a:rPr>
              <a:t>Oktu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mRikn</a:t>
            </a:r>
            <a:endParaRPr lang="en-US" sz="1200" dirty="0" smtClean="0">
              <a:latin typeface="Kruti Dev 010" pitchFamily="2" charset="0"/>
            </a:endParaRPr>
          </a:p>
          <a:p>
            <a:pPr lvl="1"/>
            <a:r>
              <a:rPr lang="en-US" sz="1400" dirty="0" smtClean="0">
                <a:latin typeface="Kruti Dev 010" pitchFamily="2" charset="0"/>
              </a:rPr>
              <a:t>;w oh </a:t>
            </a:r>
            <a:r>
              <a:rPr lang="en-US" sz="1400" dirty="0" err="1" smtClean="0">
                <a:latin typeface="Kruti Dev 010" pitchFamily="2" charset="0"/>
              </a:rPr>
              <a:t>ch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ç¨VsD'ku</a:t>
            </a:r>
            <a:r>
              <a:rPr lang="en-US" sz="1400" dirty="0" smtClean="0">
                <a:latin typeface="Kruti Dev 010" pitchFamily="2" charset="0"/>
              </a:rPr>
              <a:t>% ,l </a:t>
            </a:r>
            <a:r>
              <a:rPr lang="en-US" sz="1400" dirty="0" err="1" smtClean="0">
                <a:latin typeface="Kruti Dev 010" pitchFamily="2" charset="0"/>
              </a:rPr>
              <a:t>ih</a:t>
            </a:r>
            <a:r>
              <a:rPr lang="en-US" sz="1400" dirty="0" smtClean="0">
                <a:latin typeface="Kruti Dev 010" pitchFamily="2" charset="0"/>
              </a:rPr>
              <a:t> ,Q 30</a:t>
            </a:r>
            <a:endParaRPr lang="en-US" sz="1100" dirty="0" smtClean="0">
              <a:latin typeface="Kruti Dev 010" pitchFamily="2" charset="0"/>
            </a:endParaRPr>
          </a:p>
          <a:p>
            <a:pPr lvl="1"/>
            <a:r>
              <a:rPr lang="en-US" sz="1400" dirty="0" smtClean="0">
                <a:latin typeface="Kruti Dev 010" pitchFamily="2" charset="0"/>
              </a:rPr>
              <a:t>;w </a:t>
            </a:r>
            <a:r>
              <a:rPr lang="en-US" sz="1400" dirty="0" err="1" smtClean="0">
                <a:latin typeface="Kruti Dev 010" pitchFamily="2" charset="0"/>
              </a:rPr>
              <a:t>Okh</a:t>
            </a:r>
            <a:r>
              <a:rPr lang="en-US" sz="1400" dirty="0" smtClean="0">
                <a:latin typeface="Kruti Dev 010" pitchFamily="2" charset="0"/>
              </a:rPr>
              <a:t> ,% </a:t>
            </a:r>
            <a:r>
              <a:rPr lang="en-US" sz="1400" dirty="0" err="1" smtClean="0">
                <a:latin typeface="Kruti Dev 010" pitchFamily="2" charset="0"/>
              </a:rPr>
              <a:t>ç¨VsD'ku</a:t>
            </a:r>
            <a:r>
              <a:rPr lang="en-US" sz="1400" dirty="0" smtClean="0">
                <a:latin typeface="Kruti Dev 010" pitchFamily="2" charset="0"/>
              </a:rPr>
              <a:t>% </a:t>
            </a:r>
            <a:r>
              <a:rPr lang="en-US" sz="1100" dirty="0" smtClean="0"/>
              <a:t>PA +</a:t>
            </a:r>
          </a:p>
          <a:p>
            <a:pPr lvl="0"/>
            <a:r>
              <a:rPr lang="en-US" sz="1800" dirty="0" smtClean="0">
                <a:latin typeface="Kruti Dev 010" pitchFamily="2" charset="0"/>
              </a:rPr>
              <a:t>;g </a:t>
            </a:r>
            <a:r>
              <a:rPr lang="en-US" sz="1800" dirty="0" err="1" smtClean="0">
                <a:latin typeface="Kruti Dev 010" pitchFamily="2" charset="0"/>
              </a:rPr>
              <a:t>ROkpk</a:t>
            </a:r>
            <a:r>
              <a:rPr lang="en-US" sz="1800" dirty="0" smtClean="0">
                <a:latin typeface="Kruti Dev 010" pitchFamily="2" charset="0"/>
              </a:rPr>
              <a:t> d¨ </a:t>
            </a:r>
            <a:r>
              <a:rPr lang="en-US" sz="1800" dirty="0" err="1" smtClean="0">
                <a:latin typeface="Kruti Dev 010" pitchFamily="2" charset="0"/>
              </a:rPr>
              <a:t>vEyh;rk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lqj</a:t>
            </a:r>
            <a:r>
              <a:rPr lang="en-US" sz="1800" dirty="0" smtClean="0">
                <a:latin typeface="Kruti Dev 010" pitchFamily="2" charset="0"/>
              </a:rPr>
              <a:t>{</a:t>
            </a:r>
            <a:r>
              <a:rPr lang="en-US" sz="1800" dirty="0" err="1" smtClean="0">
                <a:latin typeface="Kruti Dev 010" pitchFamily="2" charset="0"/>
              </a:rPr>
              <a:t>kk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nsrk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ml </a:t>
            </a:r>
            <a:r>
              <a:rPr lang="en-US" sz="1800" dirty="0" err="1" smtClean="0">
                <a:latin typeface="Kruti Dev 010" pitchFamily="2" charset="0"/>
              </a:rPr>
              <a:t>ij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mEkz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çÒkOk</a:t>
            </a:r>
            <a:r>
              <a:rPr lang="en-US" sz="1800" dirty="0" smtClean="0">
                <a:latin typeface="Kruti Dev 010" pitchFamily="2" charset="0"/>
              </a:rPr>
              <a:t> de </a:t>
            </a:r>
            <a:r>
              <a:rPr lang="en-US" sz="1800" dirty="0" err="1" smtClean="0">
                <a:latin typeface="Kruti Dev 010" pitchFamily="2" charset="0"/>
              </a:rPr>
              <a:t>djus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enn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djrk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latin typeface="Kruti Dev 010" pitchFamily="2" charset="0"/>
              </a:rPr>
              <a:t>yxkrkj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bLrseky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;g </a:t>
            </a:r>
            <a:r>
              <a:rPr lang="en-US" sz="1800" dirty="0" err="1" smtClean="0">
                <a:latin typeface="Kruti Dev 010" pitchFamily="2" charset="0"/>
              </a:rPr>
              <a:t>ROkpk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jax</a:t>
            </a:r>
            <a:r>
              <a:rPr lang="en-US" sz="1800" dirty="0" smtClean="0">
                <a:latin typeface="Kruti Dev 010" pitchFamily="2" charset="0"/>
              </a:rPr>
              <a:t> d¨ </a:t>
            </a:r>
            <a:r>
              <a:rPr lang="en-US" sz="1800" dirty="0" err="1" smtClean="0">
                <a:latin typeface="Kruti Dev 010" pitchFamily="2" charset="0"/>
              </a:rPr>
              <a:t>gYdk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cukus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enn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djrk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800" dirty="0" smtClean="0">
                <a:latin typeface="Kruti Dev 010" pitchFamily="2" charset="0"/>
              </a:rPr>
              <a:t>;g </a:t>
            </a:r>
            <a:r>
              <a:rPr lang="en-US" sz="1800" dirty="0" err="1" smtClean="0">
                <a:latin typeface="Kruti Dev 010" pitchFamily="2" charset="0"/>
              </a:rPr>
              <a:t>chlkc¨y¨y</a:t>
            </a:r>
            <a:r>
              <a:rPr lang="en-US" sz="1800" dirty="0" smtClean="0">
                <a:latin typeface="Kruti Dev 010" pitchFamily="2" charset="0"/>
              </a:rPr>
              <a:t>] ,y¨ </a:t>
            </a:r>
            <a:r>
              <a:rPr lang="en-US" sz="1800" dirty="0" err="1" smtClean="0">
                <a:latin typeface="Kruti Dev 010" pitchFamily="2" charset="0"/>
              </a:rPr>
              <a:t>Oksjk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t© d¢ </a:t>
            </a:r>
            <a:r>
              <a:rPr lang="en-US" sz="1800" dirty="0" err="1" smtClean="0">
                <a:latin typeface="Kruti Dev 010" pitchFamily="2" charset="0"/>
              </a:rPr>
              <a:t>rROk¨a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;</a:t>
            </a:r>
            <a:r>
              <a:rPr lang="en-US" sz="1800" dirty="0" err="1" smtClean="0">
                <a:latin typeface="Kruti Dev 010" pitchFamily="2" charset="0"/>
              </a:rPr>
              <a:t>qDr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g¨rk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r>
              <a:rPr lang="en-US" sz="1800" dirty="0" smtClean="0">
                <a:latin typeface="Kruti Dev 010" pitchFamily="2" charset="0"/>
              </a:rPr>
              <a:t>] t¨ </a:t>
            </a:r>
            <a:r>
              <a:rPr lang="en-US" sz="1800" dirty="0" err="1" smtClean="0">
                <a:latin typeface="Kruti Dev 010" pitchFamily="2" charset="0"/>
              </a:rPr>
              <a:t>ROkpk</a:t>
            </a:r>
            <a:r>
              <a:rPr lang="en-US" sz="1800" dirty="0" smtClean="0">
                <a:latin typeface="Kruti Dev 010" pitchFamily="2" charset="0"/>
              </a:rPr>
              <a:t> d¨ </a:t>
            </a:r>
            <a:r>
              <a:rPr lang="en-US" sz="1800" dirty="0" err="1" smtClean="0">
                <a:latin typeface="Kruti Dev 010" pitchFamily="2" charset="0"/>
              </a:rPr>
              <a:t>uje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cuk</a:t>
            </a:r>
            <a:r>
              <a:rPr lang="en-US" sz="1800" dirty="0" smtClean="0">
                <a:latin typeface="Kruti Dev 010" pitchFamily="2" charset="0"/>
              </a:rPr>
              <a:t>, j[</a:t>
            </a:r>
            <a:r>
              <a:rPr lang="en-US" sz="1800" dirty="0" err="1" smtClean="0">
                <a:latin typeface="Kruti Dev 010" pitchFamily="2" charset="0"/>
              </a:rPr>
              <a:t>krk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r>
              <a:rPr lang="en-US" sz="1800" dirty="0" smtClean="0">
                <a:latin typeface="Kruti Dev 010" pitchFamily="2" charset="0"/>
              </a:rPr>
              <a:t>] /</a:t>
            </a:r>
            <a:r>
              <a:rPr lang="en-US" sz="1800" dirty="0" err="1" smtClean="0">
                <a:latin typeface="Kruti Dev 010" pitchFamily="2" charset="0"/>
              </a:rPr>
              <a:t>kwi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lwtu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lqj</a:t>
            </a:r>
            <a:r>
              <a:rPr lang="en-US" sz="1800" dirty="0" smtClean="0">
                <a:latin typeface="Kruti Dev 010" pitchFamily="2" charset="0"/>
              </a:rPr>
              <a:t>{</a:t>
            </a:r>
            <a:r>
              <a:rPr lang="en-US" sz="1800" dirty="0" err="1" smtClean="0">
                <a:latin typeface="Kruti Dev 010" pitchFamily="2" charset="0"/>
              </a:rPr>
              <a:t>kk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nsrk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latin typeface="Kruti Dev 010" pitchFamily="2" charset="0"/>
              </a:rPr>
              <a:t>blesa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mEkz</a:t>
            </a:r>
            <a:r>
              <a:rPr lang="en-US" sz="1800" dirty="0" smtClean="0">
                <a:latin typeface="Kruti Dev 010" pitchFamily="2" charset="0"/>
              </a:rPr>
              <a:t> j¨/</a:t>
            </a:r>
            <a:r>
              <a:rPr lang="en-US" sz="1800" dirty="0" err="1" smtClean="0">
                <a:latin typeface="Kruti Dev 010" pitchFamily="2" charset="0"/>
              </a:rPr>
              <a:t>kh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rROk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g¨rs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gSa</a:t>
            </a:r>
            <a:r>
              <a:rPr lang="en-US" sz="1800" dirty="0" smtClean="0">
                <a:latin typeface="Kruti Dev 010" pitchFamily="2" charset="0"/>
              </a:rPr>
              <a:t>] t¨ ;w </a:t>
            </a:r>
            <a:r>
              <a:rPr lang="en-US" sz="1800" dirty="0" err="1" smtClean="0">
                <a:latin typeface="Kruti Dev 010" pitchFamily="2" charset="0"/>
              </a:rPr>
              <a:t>Okh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çfrj</a:t>
            </a:r>
            <a:r>
              <a:rPr lang="en-US" sz="1800" dirty="0" smtClean="0">
                <a:latin typeface="Kruti Dev 010" pitchFamily="2" charset="0"/>
              </a:rPr>
              <a:t>¨/</a:t>
            </a:r>
            <a:r>
              <a:rPr lang="en-US" sz="1800" dirty="0" err="1" smtClean="0">
                <a:latin typeface="Kruti Dev 010" pitchFamily="2" charset="0"/>
              </a:rPr>
              <a:t>kh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g¨us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lkFk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gh</a:t>
            </a:r>
            <a:r>
              <a:rPr lang="en-US" sz="1800" dirty="0" smtClean="0">
                <a:latin typeface="Kruti Dev 010" pitchFamily="2" charset="0"/>
              </a:rPr>
              <a:t> le;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igys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T;knk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mEkz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utj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vkus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cpkrk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gSA</a:t>
            </a:r>
            <a:endParaRPr lang="en-US" sz="1200" dirty="0" smtClean="0">
              <a:latin typeface="Kruti Dev 010" pitchFamily="2" charset="0"/>
            </a:endParaRPr>
          </a:p>
          <a:p>
            <a:pPr lvl="1"/>
            <a:r>
              <a:rPr lang="en-US" sz="1400" dirty="0" err="1" smtClean="0">
                <a:latin typeface="Kruti Dev 010" pitchFamily="2" charset="0"/>
              </a:rPr>
              <a:t>lqcg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ckgj</a:t>
            </a:r>
            <a:r>
              <a:rPr lang="en-US" sz="1400" dirty="0" smtClean="0">
                <a:latin typeface="Kruti Dev 010" pitchFamily="2" charset="0"/>
              </a:rPr>
              <a:t> ;k /</a:t>
            </a:r>
            <a:r>
              <a:rPr lang="en-US" sz="1400" dirty="0" err="1" smtClean="0">
                <a:latin typeface="Kruti Dev 010" pitchFamily="2" charset="0"/>
              </a:rPr>
              <a:t>kwi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esa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fudyus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ls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igys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lkQ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psgjs</a:t>
            </a:r>
            <a:r>
              <a:rPr lang="en-US" sz="1400" dirty="0" smtClean="0">
                <a:latin typeface="Kruti Dev 010" pitchFamily="2" charset="0"/>
              </a:rPr>
              <a:t>] </a:t>
            </a:r>
            <a:r>
              <a:rPr lang="en-US" sz="1400" dirty="0" err="1" smtClean="0">
                <a:latin typeface="Kruti Dev 010" pitchFamily="2" charset="0"/>
              </a:rPr>
              <a:t>xys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v©j</a:t>
            </a:r>
            <a:r>
              <a:rPr lang="en-US" sz="1400" dirty="0" smtClean="0">
                <a:latin typeface="Kruti Dev 010" pitchFamily="2" charset="0"/>
              </a:rPr>
              <a:t> '</a:t>
            </a:r>
            <a:r>
              <a:rPr lang="en-US" sz="1400" dirty="0" err="1" smtClean="0">
                <a:latin typeface="Kruti Dev 010" pitchFamily="2" charset="0"/>
              </a:rPr>
              <a:t>kjhj</a:t>
            </a:r>
            <a:r>
              <a:rPr lang="en-US" sz="1400" dirty="0" smtClean="0">
                <a:latin typeface="Kruti Dev 010" pitchFamily="2" charset="0"/>
              </a:rPr>
              <a:t> d¢ </a:t>
            </a:r>
            <a:r>
              <a:rPr lang="en-US" sz="1400" dirty="0" err="1" smtClean="0">
                <a:latin typeface="Kruti Dev 010" pitchFamily="2" charset="0"/>
              </a:rPr>
              <a:t>vU</a:t>
            </a:r>
            <a:r>
              <a:rPr lang="en-US" sz="1400" dirty="0" smtClean="0">
                <a:latin typeface="Kruti Dev 010" pitchFamily="2" charset="0"/>
              </a:rPr>
              <a:t>; [</a:t>
            </a:r>
            <a:r>
              <a:rPr lang="en-US" sz="1400" dirty="0" err="1" smtClean="0">
                <a:latin typeface="Kruti Dev 010" pitchFamily="2" charset="0"/>
              </a:rPr>
              <a:t>kqys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fgLl¨a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ij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bls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yxkus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ls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vf</a:t>
            </a:r>
            <a:r>
              <a:rPr lang="en-US" sz="1400" dirty="0" smtClean="0">
                <a:latin typeface="Kruti Dev 010" pitchFamily="2" charset="0"/>
              </a:rPr>
              <a:t>/</a:t>
            </a:r>
            <a:r>
              <a:rPr lang="en-US" sz="1400" dirty="0" err="1" smtClean="0">
                <a:latin typeface="Kruti Dev 010" pitchFamily="2" charset="0"/>
              </a:rPr>
              <a:t>kdre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lqj</a:t>
            </a:r>
            <a:r>
              <a:rPr lang="en-US" sz="1400" dirty="0" smtClean="0">
                <a:latin typeface="Kruti Dev 010" pitchFamily="2" charset="0"/>
              </a:rPr>
              <a:t>{</a:t>
            </a:r>
            <a:r>
              <a:rPr lang="en-US" sz="1400" dirty="0" err="1" smtClean="0">
                <a:latin typeface="Kruti Dev 010" pitchFamily="2" charset="0"/>
              </a:rPr>
              <a:t>kk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gkfly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g¨rh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gSA</a:t>
            </a:r>
            <a:endParaRPr lang="en-US" sz="1100" dirty="0" smtClean="0">
              <a:latin typeface="Kruti Dev 010" pitchFamily="2" charset="0"/>
            </a:endParaRPr>
          </a:p>
          <a:p>
            <a:pPr marL="274320" indent="-274320">
              <a:lnSpc>
                <a:spcPct val="120000"/>
              </a:lnSpc>
              <a:spcBef>
                <a:spcPts val="400"/>
              </a:spcBef>
              <a:buNone/>
            </a:pPr>
            <a:endParaRPr lang="en-US" sz="700" dirty="0" smtClean="0">
              <a:latin typeface="Kruti Dev 010" pitchFamily="2" charset="0"/>
            </a:endParaRPr>
          </a:p>
          <a:p>
            <a:pPr marL="274320" lvl="1" indent="-274320">
              <a:lnSpc>
                <a:spcPct val="120000"/>
              </a:lnSpc>
              <a:spcBef>
                <a:spcPts val="400"/>
              </a:spcBef>
            </a:pPr>
            <a:endParaRPr lang="en-US" sz="700" dirty="0" smtClean="0">
              <a:latin typeface="Kruti Dev 010" pitchFamily="2" charset="0"/>
            </a:endParaRPr>
          </a:p>
          <a:p>
            <a:pPr marL="274320" lvl="1" indent="-274320">
              <a:lnSpc>
                <a:spcPct val="120000"/>
              </a:lnSpc>
              <a:spcBef>
                <a:spcPts val="400"/>
              </a:spcBef>
            </a:pPr>
            <a:endParaRPr lang="en-US" sz="700" dirty="0" smtClean="0">
              <a:latin typeface="Kruti Dev 010" pitchFamily="2" charset="0"/>
            </a:endParaRPr>
          </a:p>
        </p:txBody>
      </p:sp>
      <p:pic>
        <p:nvPicPr>
          <p:cNvPr id="4098" name="Picture 2" descr="D:\images\truman guide\13635616_xxl.jpg"/>
          <p:cNvPicPr>
            <a:picLocks noChangeAspect="1" noChangeArrowheads="1"/>
          </p:cNvPicPr>
          <p:nvPr/>
        </p:nvPicPr>
        <p:blipFill>
          <a:blip r:embed="rId2" cstate="print"/>
          <a:srcRect l="11091"/>
          <a:stretch>
            <a:fillRect/>
          </a:stretch>
        </p:blipFill>
        <p:spPr bwMode="auto">
          <a:xfrm>
            <a:off x="4842995" y="1828800"/>
            <a:ext cx="3929420" cy="4419600"/>
          </a:xfrm>
          <a:prstGeom prst="rect">
            <a:avLst/>
          </a:prstGeom>
          <a:noFill/>
        </p:spPr>
      </p:pic>
      <p:pic>
        <p:nvPicPr>
          <p:cNvPr id="7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  <p:pic>
        <p:nvPicPr>
          <p:cNvPr id="8" name="Picture 7" descr="UV.png"/>
          <p:cNvPicPr>
            <a:picLocks noChangeAspect="1"/>
          </p:cNvPicPr>
          <p:nvPr/>
        </p:nvPicPr>
        <p:blipFill>
          <a:blip r:embed="rId4" cstate="email"/>
          <a:srcRect l="14493" t="3785" r="13044"/>
          <a:stretch>
            <a:fillRect/>
          </a:stretch>
        </p:blipFill>
        <p:spPr>
          <a:xfrm>
            <a:off x="7074151" y="3810000"/>
            <a:ext cx="2069849" cy="32468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505200" y="351020"/>
            <a:ext cx="4191000" cy="1143000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</a:pP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vk¶Vj</a:t>
            </a:r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 '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ksOk</a:t>
            </a:r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ckWe</a:t>
            </a:r>
            <a:endParaRPr lang="en-US" sz="4400" dirty="0" smtClean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8" name="Content Placeholder 8"/>
          <p:cNvSpPr>
            <a:spLocks noGrp="1"/>
          </p:cNvSpPr>
          <p:nvPr>
            <p:ph idx="1"/>
          </p:nvPr>
        </p:nvSpPr>
        <p:spPr>
          <a:xfrm>
            <a:off x="533400" y="1600200"/>
            <a:ext cx="3886200" cy="4525963"/>
          </a:xfrm>
        </p:spPr>
        <p:txBody>
          <a:bodyPr>
            <a:normAutofit/>
          </a:bodyPr>
          <a:lstStyle/>
          <a:p>
            <a:pPr lvl="0"/>
            <a:r>
              <a:rPr lang="en-US" sz="1600" dirty="0" err="1" smtClean="0">
                <a:latin typeface="Kruti Dev 010" pitchFamily="2" charset="0"/>
              </a:rPr>
              <a:t>çpfyr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vk¶Vj'ksOl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esa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eq</a:t>
            </a:r>
            <a:r>
              <a:rPr lang="en-US" sz="1600" dirty="0" smtClean="0">
                <a:latin typeface="Kruti Dev 010" pitchFamily="2" charset="0"/>
              </a:rPr>
              <a:t>[; </a:t>
            </a:r>
            <a:r>
              <a:rPr lang="en-US" sz="1600" dirty="0" err="1" smtClean="0">
                <a:latin typeface="Kruti Dev 010" pitchFamily="2" charset="0"/>
              </a:rPr>
              <a:t>rROk</a:t>
            </a:r>
            <a:r>
              <a:rPr lang="en-US" sz="1600" dirty="0" smtClean="0">
                <a:latin typeface="Kruti Dev 010" pitchFamily="2" charset="0"/>
              </a:rPr>
              <a:t> d¢ :</a:t>
            </a:r>
            <a:r>
              <a:rPr lang="en-US" sz="1600" dirty="0" err="1" smtClean="0">
                <a:latin typeface="Kruti Dev 010" pitchFamily="2" charset="0"/>
              </a:rPr>
              <a:t>i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esa</a:t>
            </a:r>
            <a:r>
              <a:rPr lang="en-US" sz="1600" dirty="0" smtClean="0">
                <a:latin typeface="Kruti Dev 010" pitchFamily="2" charset="0"/>
              </a:rPr>
              <a:t> ,</a:t>
            </a:r>
            <a:r>
              <a:rPr lang="en-US" sz="1600" dirty="0" err="1" smtClean="0">
                <a:latin typeface="Kruti Dev 010" pitchFamily="2" charset="0"/>
              </a:rPr>
              <a:t>Yd¨gy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ftlls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laOksnu'khy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ij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lwtu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;g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d¨ l[r </a:t>
            </a:r>
            <a:r>
              <a:rPr lang="en-US" sz="1600" dirty="0" err="1" smtClean="0">
                <a:latin typeface="Kruti Dev 010" pitchFamily="2" charset="0"/>
              </a:rPr>
              <a:t>cuk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nsrk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6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vk¶Vj</a:t>
            </a:r>
            <a:r>
              <a:rPr lang="en-US" sz="1600" dirty="0" smtClean="0">
                <a:latin typeface="Kruti Dev 010" pitchFamily="2" charset="0"/>
              </a:rPr>
              <a:t> '</a:t>
            </a:r>
            <a:r>
              <a:rPr lang="en-US" sz="1600" dirty="0" err="1" smtClean="0">
                <a:latin typeface="Kruti Dev 010" pitchFamily="2" charset="0"/>
              </a:rPr>
              <a:t>ksOk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ckWe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ekWb'pjkbtj</a:t>
            </a:r>
            <a:r>
              <a:rPr lang="en-US" sz="1600" dirty="0" smtClean="0">
                <a:latin typeface="Kruti Dev 010" pitchFamily="2" charset="0"/>
              </a:rPr>
              <a:t> dh ,d </a:t>
            </a:r>
            <a:r>
              <a:rPr lang="en-US" sz="1600" dirty="0" err="1" smtClean="0">
                <a:latin typeface="Kruti Dev 010" pitchFamily="2" charset="0"/>
              </a:rPr>
              <a:t>iryh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ijr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miyC</a:t>
            </a:r>
            <a:r>
              <a:rPr lang="en-US" sz="1600" dirty="0" smtClean="0">
                <a:latin typeface="Kruti Dev 010" pitchFamily="2" charset="0"/>
              </a:rPr>
              <a:t>/k </a:t>
            </a:r>
            <a:r>
              <a:rPr lang="en-US" sz="1600" dirty="0" err="1" smtClean="0">
                <a:latin typeface="Kruti Dev 010" pitchFamily="2" charset="0"/>
              </a:rPr>
              <a:t>djkrk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t¨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lqj</a:t>
            </a:r>
            <a:r>
              <a:rPr lang="en-US" sz="1600" dirty="0" smtClean="0">
                <a:latin typeface="Kruti Dev 010" pitchFamily="2" charset="0"/>
              </a:rPr>
              <a:t>{</a:t>
            </a:r>
            <a:r>
              <a:rPr lang="en-US" sz="1600" dirty="0" err="1" smtClean="0">
                <a:latin typeface="Kruti Dev 010" pitchFamily="2" charset="0"/>
              </a:rPr>
              <a:t>kk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nsrk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blesa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csgn</a:t>
            </a:r>
            <a:r>
              <a:rPr lang="en-US" sz="1600" dirty="0" smtClean="0">
                <a:latin typeface="Kruti Dev 010" pitchFamily="2" charset="0"/>
              </a:rPr>
              <a:t> de </a:t>
            </a:r>
            <a:r>
              <a:rPr lang="en-US" sz="1600" dirty="0" err="1" smtClean="0">
                <a:latin typeface="Kruti Dev 010" pitchFamily="2" charset="0"/>
              </a:rPr>
              <a:t>lqxa</a:t>
            </a:r>
            <a:r>
              <a:rPr lang="en-US" sz="1600" dirty="0" smtClean="0">
                <a:latin typeface="Kruti Dev 010" pitchFamily="2" charset="0"/>
              </a:rPr>
              <a:t>/k </a:t>
            </a:r>
            <a:r>
              <a:rPr lang="en-US" sz="1600" dirty="0" err="1" smtClean="0">
                <a:latin typeface="Kruti Dev 010" pitchFamily="2" charset="0"/>
              </a:rPr>
              <a:t>g¨rh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,</a:t>
            </a:r>
            <a:r>
              <a:rPr lang="en-US" sz="1600" dirty="0" err="1" smtClean="0">
                <a:latin typeface="Kruti Dev 010" pitchFamily="2" charset="0"/>
              </a:rPr>
              <a:t>Yd¨gy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ek</a:t>
            </a:r>
            <a:r>
              <a:rPr lang="en-US" sz="1600" dirty="0" smtClean="0">
                <a:latin typeface="Kruti Dev 010" pitchFamily="2" charset="0"/>
              </a:rPr>
              <a:t>=k </a:t>
            </a:r>
            <a:r>
              <a:rPr lang="en-US" sz="1600" dirty="0" err="1" smtClean="0">
                <a:latin typeface="Kruti Dev 010" pitchFamily="2" charset="0"/>
              </a:rPr>
              <a:t>fcYdqy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ugha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g¨rh</a:t>
            </a:r>
            <a:r>
              <a:rPr lang="en-US" sz="1600" dirty="0" smtClean="0">
                <a:latin typeface="Kruti Dev 010" pitchFamily="2" charset="0"/>
              </a:rPr>
              <a:t>] t¨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fcYdqy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ugha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pqHkrh</a:t>
            </a:r>
            <a:r>
              <a:rPr lang="en-US" sz="1600" dirty="0" smtClean="0">
                <a:latin typeface="Kruti Dev 010" pitchFamily="2" charset="0"/>
              </a:rPr>
              <a:t> </a:t>
            </a:r>
          </a:p>
          <a:p>
            <a:pPr lvl="0"/>
            <a:r>
              <a:rPr lang="en-US" sz="1600" dirty="0" smtClean="0">
                <a:latin typeface="Kruti Dev 010" pitchFamily="2" charset="0"/>
              </a:rPr>
              <a:t>;g [</a:t>
            </a:r>
            <a:r>
              <a:rPr lang="en-US" sz="1600" dirty="0" err="1" smtClean="0">
                <a:latin typeface="Kruti Dev 010" pitchFamily="2" charset="0"/>
              </a:rPr>
              <a:t>kqtyh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Okkyh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jkgr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nsrk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uje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cukrk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600" dirty="0" smtClean="0">
              <a:latin typeface="Kruti Dev 010" pitchFamily="2" charset="0"/>
            </a:endParaRPr>
          </a:p>
          <a:p>
            <a:pPr lvl="0"/>
            <a:r>
              <a:rPr lang="en-US" sz="1600" dirty="0" smtClean="0">
                <a:latin typeface="Kruti Dev 010" pitchFamily="2" charset="0"/>
              </a:rPr>
              <a:t>;g </a:t>
            </a:r>
            <a:r>
              <a:rPr lang="en-US" sz="1600" dirty="0" err="1" smtClean="0">
                <a:latin typeface="Kruti Dev 010" pitchFamily="2" charset="0"/>
              </a:rPr>
              <a:t>tYn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lw</a:t>
            </a:r>
            <a:r>
              <a:rPr lang="en-US" sz="1600" dirty="0" smtClean="0">
                <a:latin typeface="Kruti Dev 010" pitchFamily="2" charset="0"/>
              </a:rPr>
              <a:t>[k </a:t>
            </a:r>
            <a:r>
              <a:rPr lang="en-US" sz="1600" dirty="0" err="1" smtClean="0">
                <a:latin typeface="Kruti Dev 010" pitchFamily="2" charset="0"/>
              </a:rPr>
              <a:t>tkrk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BaMk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lgt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ueh</a:t>
            </a:r>
            <a:r>
              <a:rPr lang="en-US" sz="1600" dirty="0" smtClean="0">
                <a:latin typeface="Kruti Dev 010" pitchFamily="2" charset="0"/>
              </a:rPr>
              <a:t> ;</a:t>
            </a:r>
            <a:r>
              <a:rPr lang="en-US" sz="1600" dirty="0" err="1" smtClean="0">
                <a:latin typeface="Kruti Dev 010" pitchFamily="2" charset="0"/>
              </a:rPr>
              <a:t>qDr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cukrk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600" dirty="0" smtClean="0">
              <a:latin typeface="Kruti Dev 010" pitchFamily="2" charset="0"/>
            </a:endParaRPr>
          </a:p>
          <a:p>
            <a:pPr lvl="0"/>
            <a:r>
              <a:rPr lang="en-US" sz="1600" dirty="0" smtClean="0">
                <a:latin typeface="Kruti Dev 010" pitchFamily="2" charset="0"/>
              </a:rPr>
              <a:t>;g ,y¨ </a:t>
            </a:r>
            <a:r>
              <a:rPr lang="en-US" sz="1600" dirty="0" err="1" smtClean="0">
                <a:latin typeface="Kruti Dev 010" pitchFamily="2" charset="0"/>
              </a:rPr>
              <a:t>Okhjk</a:t>
            </a:r>
            <a:r>
              <a:rPr lang="en-US" sz="1600" dirty="0" smtClean="0">
                <a:latin typeface="Kruti Dev 010" pitchFamily="2" charset="0"/>
              </a:rPr>
              <a:t>] fop </a:t>
            </a:r>
            <a:r>
              <a:rPr lang="en-US" sz="1600" dirty="0" err="1" smtClean="0">
                <a:latin typeface="Kruti Dev 010" pitchFamily="2" charset="0"/>
              </a:rPr>
              <a:t>gsty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dÃ</a:t>
            </a:r>
            <a:r>
              <a:rPr lang="en-US" sz="1600" dirty="0" smtClean="0">
                <a:latin typeface="Kruti Dev 010" pitchFamily="2" charset="0"/>
              </a:rPr>
              <a:t> [</a:t>
            </a:r>
            <a:r>
              <a:rPr lang="en-US" sz="1600" dirty="0" err="1" smtClean="0">
                <a:latin typeface="Kruti Dev 010" pitchFamily="2" charset="0"/>
              </a:rPr>
              <a:t>kfut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rROk¨a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;</a:t>
            </a:r>
            <a:r>
              <a:rPr lang="en-US" sz="1600" dirty="0" err="1" smtClean="0">
                <a:latin typeface="Kruti Dev 010" pitchFamily="2" charset="0"/>
              </a:rPr>
              <a:t>qDr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t¨ '</a:t>
            </a:r>
            <a:r>
              <a:rPr lang="en-US" sz="1600" dirty="0" err="1" smtClean="0">
                <a:latin typeface="Kruti Dev 010" pitchFamily="2" charset="0"/>
              </a:rPr>
              <a:t>ksfOkax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ckn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uje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ÅtkZ;qDr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rktxhiw.kZ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cukrk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600" dirty="0">
              <a:latin typeface="Kruti Dev 010" pitchFamily="2" charset="0"/>
            </a:endParaRPr>
          </a:p>
        </p:txBody>
      </p:sp>
      <p:pic>
        <p:nvPicPr>
          <p:cNvPr id="9218" name="Picture 2" descr="D:\images\truman guide\abc.jpg"/>
          <p:cNvPicPr>
            <a:picLocks noChangeAspect="1" noChangeArrowheads="1"/>
          </p:cNvPicPr>
          <p:nvPr/>
        </p:nvPicPr>
        <p:blipFill>
          <a:blip r:embed="rId2" cstate="print"/>
          <a:srcRect l="7813" t="3516" r="7812" b="22656"/>
          <a:stretch>
            <a:fillRect/>
          </a:stretch>
        </p:blipFill>
        <p:spPr bwMode="auto">
          <a:xfrm>
            <a:off x="4419600" y="1600200"/>
            <a:ext cx="3657600" cy="4800600"/>
          </a:xfrm>
          <a:prstGeom prst="rect">
            <a:avLst/>
          </a:prstGeom>
          <a:noFill/>
        </p:spPr>
      </p:pic>
      <p:pic>
        <p:nvPicPr>
          <p:cNvPr id="6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  <p:pic>
        <p:nvPicPr>
          <p:cNvPr id="7" name="Picture 6" descr="Aftershave.png"/>
          <p:cNvPicPr>
            <a:picLocks noChangeAspect="1"/>
          </p:cNvPicPr>
          <p:nvPr/>
        </p:nvPicPr>
        <p:blipFill>
          <a:blip r:embed="rId4" cstate="email"/>
          <a:srcRect l="14300" t="8889" r="12613" b="6667"/>
          <a:stretch>
            <a:fillRect/>
          </a:stretch>
        </p:blipFill>
        <p:spPr>
          <a:xfrm>
            <a:off x="7103043" y="3611880"/>
            <a:ext cx="1964757" cy="3246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962400" y="457200"/>
            <a:ext cx="41148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4E2826"/>
                </a:solidFill>
                <a:latin typeface="Kruti Dev 010" pitchFamily="2" charset="0"/>
              </a:rPr>
              <a:t>fLdud</a:t>
            </a:r>
            <a:r>
              <a:rPr lang="en-US" sz="4800" b="1" dirty="0" smtClean="0">
                <a:solidFill>
                  <a:srgbClr val="4E2826"/>
                </a:solidFill>
                <a:latin typeface="Kruti Dev 010" pitchFamily="2" charset="0"/>
              </a:rPr>
              <a:t>¢;j </a:t>
            </a:r>
            <a:r>
              <a:rPr lang="en-US" sz="4800" b="1" dirty="0" err="1" smtClean="0">
                <a:solidFill>
                  <a:srgbClr val="4E2826"/>
                </a:solidFill>
                <a:latin typeface="Kruti Dev 010" pitchFamily="2" charset="0"/>
              </a:rPr>
              <a:t>jsat</a:t>
            </a:r>
            <a:endParaRPr lang="en-US" sz="4800" dirty="0">
              <a:solidFill>
                <a:srgbClr val="4E2826"/>
              </a:solidFill>
              <a:latin typeface="Kruti Dev 01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24600" y="5075670"/>
            <a:ext cx="190500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MRP Rs. 380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DP Rs. 325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Net content: 75 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66800" y="5075670"/>
            <a:ext cx="190500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MRP Rs. 270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DP Rs. 230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Net content: 75 ml</a:t>
            </a:r>
          </a:p>
        </p:txBody>
      </p:sp>
      <p:pic>
        <p:nvPicPr>
          <p:cNvPr id="14" name="Picture 13" descr="Face Wash.png"/>
          <p:cNvPicPr>
            <a:picLocks noChangeAspect="1"/>
          </p:cNvPicPr>
          <p:nvPr/>
        </p:nvPicPr>
        <p:blipFill>
          <a:blip r:embed="rId2" cstate="email"/>
          <a:srcRect l="20113" t="8224" r="15527" b="7190"/>
          <a:stretch>
            <a:fillRect/>
          </a:stretch>
        </p:blipFill>
        <p:spPr>
          <a:xfrm>
            <a:off x="838200" y="1570470"/>
            <a:ext cx="1591733" cy="3581400"/>
          </a:xfrm>
          <a:prstGeom prst="rect">
            <a:avLst/>
          </a:prstGeom>
        </p:spPr>
      </p:pic>
      <p:pic>
        <p:nvPicPr>
          <p:cNvPr id="15" name="Picture 14" descr="Aftershave.png"/>
          <p:cNvPicPr>
            <a:picLocks noChangeAspect="1"/>
          </p:cNvPicPr>
          <p:nvPr/>
        </p:nvPicPr>
        <p:blipFill>
          <a:blip r:embed="rId3" cstate="email"/>
          <a:srcRect l="14300" t="8889" r="12613" b="6667"/>
          <a:stretch>
            <a:fillRect/>
          </a:stretch>
        </p:blipFill>
        <p:spPr>
          <a:xfrm>
            <a:off x="6172200" y="1371600"/>
            <a:ext cx="2259932" cy="3733800"/>
          </a:xfrm>
          <a:prstGeom prst="rect">
            <a:avLst/>
          </a:prstGeom>
        </p:spPr>
      </p:pic>
      <p:pic>
        <p:nvPicPr>
          <p:cNvPr id="18" name="Picture 17" descr="UV.png"/>
          <p:cNvPicPr>
            <a:picLocks noChangeAspect="1"/>
          </p:cNvPicPr>
          <p:nvPr/>
        </p:nvPicPr>
        <p:blipFill>
          <a:blip r:embed="rId4" cstate="email"/>
          <a:srcRect l="14493" t="3785" r="13044"/>
          <a:stretch>
            <a:fillRect/>
          </a:stretch>
        </p:blipFill>
        <p:spPr>
          <a:xfrm>
            <a:off x="3352800" y="1494271"/>
            <a:ext cx="2234531" cy="350520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505200" y="5075670"/>
            <a:ext cx="190500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MRP Rs. 540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DP Rs. 460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Net content: 50 g</a:t>
            </a:r>
          </a:p>
        </p:txBody>
      </p:sp>
      <p:pic>
        <p:nvPicPr>
          <p:cNvPr id="7170" name="Picture 2" descr="C:\Users\Administrator\Desktop\garima\truman guide brw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85800"/>
            <a:ext cx="3276600" cy="557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3400" y="381000"/>
            <a:ext cx="4038600" cy="6248400"/>
          </a:xfrm>
          <a:prstGeom prst="rect">
            <a:avLst/>
          </a:prstGeom>
          <a:solidFill>
            <a:srgbClr val="F0B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97D"/>
              </a:solidFill>
            </a:endParaRPr>
          </a:p>
        </p:txBody>
      </p:sp>
      <p:sp>
        <p:nvSpPr>
          <p:cNvPr id="8" name="Content Placeholder 8"/>
          <p:cNvSpPr>
            <a:spLocks noGrp="1"/>
          </p:cNvSpPr>
          <p:nvPr>
            <p:ph idx="1"/>
          </p:nvPr>
        </p:nvSpPr>
        <p:spPr>
          <a:xfrm>
            <a:off x="533400" y="1295400"/>
            <a:ext cx="4038600" cy="4800600"/>
          </a:xfrm>
        </p:spPr>
        <p:txBody>
          <a:bodyPr>
            <a:noAutofit/>
          </a:bodyPr>
          <a:lstStyle/>
          <a:p>
            <a:pPr lvl="0"/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'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ksfOkax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tsy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d¨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QSykus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d¢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fy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, ,d '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ksfOkax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Ckz'k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dk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bLrseky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djsa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]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blls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cky¨a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d¨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mBkus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v©j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van:uh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xz¨Fk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lqj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{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kk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nsus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esa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enn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feyrh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gS</a:t>
            </a:r>
            <a:endParaRPr lang="en-US" sz="1800" dirty="0" smtClean="0">
              <a:solidFill>
                <a:srgbClr val="4E2826"/>
              </a:solidFill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ugkus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d¢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ckn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'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ksOk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djsa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]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tc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Hkki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nkM+h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uje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v©j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'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kq"dh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jfgr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g¨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tkrh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gS</a:t>
            </a:r>
            <a:endParaRPr lang="en-US" sz="1800" dirty="0" smtClean="0">
              <a:solidFill>
                <a:srgbClr val="4E2826"/>
              </a:solidFill>
              <a:latin typeface="Kruti Dev 010" pitchFamily="2" charset="0"/>
            </a:endParaRPr>
          </a:p>
          <a:p>
            <a:pPr lvl="0"/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,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Yd¨gy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;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qDr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mRikn¨a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cpsa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]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ftuls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ROkpk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'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kq"d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v©j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l[r g¨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tkrh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gSA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,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sls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mRikn¨a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laOksnu'khy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ROkpk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ij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[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kqtyh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v©j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lwtu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g¨us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yxrh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gS</a:t>
            </a:r>
            <a:endParaRPr lang="en-US" sz="1800" dirty="0" smtClean="0">
              <a:solidFill>
                <a:srgbClr val="4E2826"/>
              </a:solidFill>
              <a:latin typeface="Kruti Dev 010" pitchFamily="2" charset="0"/>
            </a:endParaRPr>
          </a:p>
          <a:p>
            <a:pPr lvl="0"/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'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ksfOkax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Ckz'k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d¨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csch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ikmMj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esa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Mqck,a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v©j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bls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psgjs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ij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yxk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ysaA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blls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ROkpk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fpduh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v©j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uje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cuh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jg¢xhA</a:t>
            </a:r>
            <a:endParaRPr lang="en-US" sz="1800" dirty="0" smtClean="0">
              <a:solidFill>
                <a:srgbClr val="4E2826"/>
              </a:solidFill>
              <a:latin typeface="Kruti Dev 010" pitchFamily="2" charset="0"/>
            </a:endParaRPr>
          </a:p>
          <a:p>
            <a:pPr lvl="0"/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luLØhu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d¨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flQZ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xfeZ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;¨a d¢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n©jku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;k /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kwi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esa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fudyrs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OkDr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gh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bLrseky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djuk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v©j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ckdh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lky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esa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fLdud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¢;j d¢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bLrseky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cpuk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cM+h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xyrh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g¨rh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gS</a:t>
            </a:r>
            <a:endParaRPr lang="en-US" sz="1800" dirty="0" smtClean="0">
              <a:solidFill>
                <a:srgbClr val="4E2826"/>
              </a:solidFill>
              <a:latin typeface="Kruti Dev 010" pitchFamily="2" charset="0"/>
            </a:endParaRPr>
          </a:p>
          <a:p>
            <a:pPr lvl="0"/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le;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igys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mEkz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d¢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vlj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cpus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d¢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fy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,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luLØhu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d¨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iwjs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lky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bLrseky</a:t>
            </a:r>
            <a:r>
              <a:rPr lang="en-US" sz="1800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1800" dirty="0" err="1" smtClean="0">
                <a:solidFill>
                  <a:srgbClr val="4E2826"/>
                </a:solidFill>
                <a:latin typeface="Kruti Dev 010" pitchFamily="2" charset="0"/>
              </a:rPr>
              <a:t>djsa</a:t>
            </a:r>
            <a:endParaRPr lang="en-US" sz="1800" dirty="0">
              <a:solidFill>
                <a:srgbClr val="4E2826"/>
              </a:solidFill>
              <a:latin typeface="Kruti Dev 010" pitchFamily="2" charset="0"/>
            </a:endParaRPr>
          </a:p>
        </p:txBody>
      </p:sp>
      <p:pic>
        <p:nvPicPr>
          <p:cNvPr id="5" name="Picture 4" descr="7018953_xx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381000"/>
            <a:ext cx="4089648" cy="6140469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62000" y="381000"/>
            <a:ext cx="3200400" cy="11430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4E2826"/>
                </a:solidFill>
                <a:latin typeface="Kruti Dev 010" pitchFamily="2" charset="0"/>
              </a:rPr>
              <a:t>lq</a:t>
            </a:r>
            <a:r>
              <a:rPr lang="en-US" sz="4400" b="1" dirty="0" smtClean="0">
                <a:solidFill>
                  <a:srgbClr val="4E2826"/>
                </a:solidFill>
                <a:latin typeface="Kruti Dev 010" pitchFamily="2" charset="0"/>
              </a:rPr>
              <a:t>&gt;</a:t>
            </a:r>
            <a:r>
              <a:rPr lang="en-US" sz="4400" b="1" dirty="0" err="1" smtClean="0">
                <a:solidFill>
                  <a:srgbClr val="4E2826"/>
                </a:solidFill>
                <a:latin typeface="Kruti Dev 010" pitchFamily="2" charset="0"/>
              </a:rPr>
              <a:t>kOk</a:t>
            </a:r>
            <a:r>
              <a:rPr lang="en-US" sz="4400" b="1" dirty="0" smtClean="0">
                <a:solidFill>
                  <a:srgbClr val="4E2826"/>
                </a:solidFill>
                <a:latin typeface="Kruti Dev 010" pitchFamily="2" charset="0"/>
              </a:rPr>
              <a:t>%</a:t>
            </a:r>
            <a:endParaRPr lang="en-US" sz="4400" dirty="0">
              <a:solidFill>
                <a:srgbClr val="4E2826"/>
              </a:solidFill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467600" cy="1143000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rgbClr val="B99E65"/>
                </a:solidFill>
                <a:latin typeface="Kruti Dev 010" pitchFamily="2" charset="0"/>
              </a:rPr>
              <a:t>g¢;j d¢;j</a:t>
            </a:r>
            <a:endParaRPr lang="en-US" sz="54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3810000" cy="4754563"/>
          </a:xfrm>
        </p:spPr>
        <p:txBody>
          <a:bodyPr>
            <a:noAutofit/>
          </a:bodyPr>
          <a:lstStyle/>
          <a:p>
            <a:pPr marL="274320" lvl="1"/>
            <a:r>
              <a:rPr lang="en-US" sz="1800" dirty="0" err="1" smtClean="0">
                <a:latin typeface="Kruti Dev 010" pitchFamily="2" charset="0"/>
              </a:rPr>
              <a:t>cky¨a</a:t>
            </a:r>
            <a:r>
              <a:rPr lang="en-US" sz="1800" dirty="0" smtClean="0">
                <a:latin typeface="Kruti Dev 010" pitchFamily="2" charset="0"/>
              </a:rPr>
              <a:t> dh </a:t>
            </a:r>
            <a:r>
              <a:rPr lang="en-US" sz="1800" dirty="0" err="1" smtClean="0">
                <a:latin typeface="Kruti Dev 010" pitchFamily="2" charset="0"/>
              </a:rPr>
              <a:t>vPNh</a:t>
            </a:r>
            <a:r>
              <a:rPr lang="en-US" sz="1800" dirty="0" smtClean="0">
                <a:latin typeface="Kruti Dev 010" pitchFamily="2" charset="0"/>
              </a:rPr>
              <a:t> ns[</a:t>
            </a:r>
            <a:r>
              <a:rPr lang="en-US" sz="1800" dirty="0" err="1" smtClean="0">
                <a:latin typeface="Kruti Dev 010" pitchFamily="2" charset="0"/>
              </a:rPr>
              <a:t>kHkky</a:t>
            </a:r>
            <a:r>
              <a:rPr lang="en-US" sz="1800" dirty="0" smtClean="0">
                <a:latin typeface="Kruti Dev 010" pitchFamily="2" charset="0"/>
              </a:rPr>
              <a:t> d¨ </a:t>
            </a:r>
            <a:r>
              <a:rPr lang="en-US" sz="1800" dirty="0" err="1" smtClean="0">
                <a:latin typeface="Kruti Dev 010" pitchFamily="2" charset="0"/>
              </a:rPr>
              <a:t>viuh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fnup;kZ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'</a:t>
            </a:r>
            <a:r>
              <a:rPr lang="en-US" sz="1800" dirty="0" err="1" smtClean="0">
                <a:latin typeface="Kruti Dev 010" pitchFamily="2" charset="0"/>
              </a:rPr>
              <a:t>kkfey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djuk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lkekU</a:t>
            </a:r>
            <a:r>
              <a:rPr lang="en-US" sz="1800" dirty="0" smtClean="0">
                <a:latin typeface="Kruti Dev 010" pitchFamily="2" charset="0"/>
              </a:rPr>
              <a:t>;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çÒkOkh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mik</a:t>
            </a:r>
            <a:r>
              <a:rPr lang="en-US" sz="1800" dirty="0" smtClean="0">
                <a:latin typeface="Kruti Dev 010" pitchFamily="2" charset="0"/>
              </a:rPr>
              <a:t>;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marL="274320" lvl="1"/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</a:t>
            </a:r>
            <a:r>
              <a:rPr lang="en-US" sz="1800" dirty="0" err="1" smtClean="0">
                <a:latin typeface="Kruti Dev 010" pitchFamily="2" charset="0"/>
              </a:rPr>
              <a:t>k¨a</a:t>
            </a:r>
            <a:r>
              <a:rPr lang="en-US" sz="1800" dirty="0" smtClean="0">
                <a:latin typeface="Kruti Dev 010" pitchFamily="2" charset="0"/>
              </a:rPr>
              <a:t> dh </a:t>
            </a:r>
            <a:r>
              <a:rPr lang="en-US" sz="1800" dirty="0" err="1" smtClean="0">
                <a:latin typeface="Kruti Dev 010" pitchFamily="2" charset="0"/>
              </a:rPr>
              <a:t>cky¨a</a:t>
            </a:r>
            <a:r>
              <a:rPr lang="en-US" sz="1800" dirty="0" smtClean="0">
                <a:latin typeface="Kruti Dev 010" pitchFamily="2" charset="0"/>
              </a:rPr>
              <a:t> dh </a:t>
            </a:r>
            <a:r>
              <a:rPr lang="en-US" sz="1800" dirty="0" err="1" smtClean="0">
                <a:latin typeface="Kruti Dev 010" pitchFamily="2" charset="0"/>
              </a:rPr>
              <a:t>ROkpk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vR;f</a:t>
            </a:r>
            <a:r>
              <a:rPr lang="en-US" sz="1800" dirty="0" smtClean="0">
                <a:latin typeface="Kruti Dev 010" pitchFamily="2" charset="0"/>
              </a:rPr>
              <a:t>/</a:t>
            </a:r>
            <a:r>
              <a:rPr lang="en-US" sz="1800" dirty="0" err="1" smtClean="0">
                <a:latin typeface="Kruti Dev 010" pitchFamily="2" charset="0"/>
              </a:rPr>
              <a:t>kd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rSyh</a:t>
            </a:r>
            <a:r>
              <a:rPr lang="en-US" sz="1800" dirty="0" smtClean="0">
                <a:latin typeface="Kruti Dev 010" pitchFamily="2" charset="0"/>
              </a:rPr>
              <a:t>; </a:t>
            </a:r>
            <a:r>
              <a:rPr lang="en-US" sz="1800" dirty="0" err="1" smtClean="0">
                <a:latin typeface="Kruti Dev 010" pitchFamily="2" charset="0"/>
              </a:rPr>
              <a:t>g¨rh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blesa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dkQh</a:t>
            </a:r>
            <a:r>
              <a:rPr lang="en-US" sz="1800" dirty="0" smtClean="0">
                <a:latin typeface="Kruti Dev 010" pitchFamily="2" charset="0"/>
              </a:rPr>
              <a:t> /</a:t>
            </a:r>
            <a:r>
              <a:rPr lang="en-US" sz="1800" dirty="0" err="1" smtClean="0">
                <a:latin typeface="Kruti Dev 010" pitchFamily="2" charset="0"/>
              </a:rPr>
              <a:t>kwy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tek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g¨rh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marL="274320" lvl="1"/>
            <a:r>
              <a:rPr lang="en-US" sz="1800" dirty="0" err="1" smtClean="0">
                <a:latin typeface="Kruti Dev 010" pitchFamily="2" charset="0"/>
              </a:rPr>
              <a:t>Oks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vke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r©j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ij</a:t>
            </a:r>
            <a:r>
              <a:rPr lang="en-US" sz="1800" dirty="0" smtClean="0">
                <a:latin typeface="Kruti Dev 010" pitchFamily="2" charset="0"/>
              </a:rPr>
              <a:t> 2&amp;3 bap </a:t>
            </a:r>
            <a:r>
              <a:rPr lang="en-US" sz="1800" dirty="0" err="1" smtClean="0">
                <a:latin typeface="Kruti Dev 010" pitchFamily="2" charset="0"/>
              </a:rPr>
              <a:t>yacs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g¨rs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mud¨ </a:t>
            </a:r>
            <a:r>
              <a:rPr lang="en-US" sz="1800" dirty="0" err="1" smtClean="0">
                <a:latin typeface="Kruti Dev 010" pitchFamily="2" charset="0"/>
              </a:rPr>
              <a:t>mrus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ekWb'pjkbtlZ</a:t>
            </a:r>
            <a:r>
              <a:rPr lang="en-US" sz="1800" dirty="0" smtClean="0">
                <a:latin typeface="Kruti Dev 010" pitchFamily="2" charset="0"/>
              </a:rPr>
              <a:t> dh t:jr </a:t>
            </a:r>
            <a:r>
              <a:rPr lang="en-US" sz="1800" dirty="0" err="1" smtClean="0">
                <a:latin typeface="Kruti Dev 010" pitchFamily="2" charset="0"/>
              </a:rPr>
              <a:t>ugha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g¨rh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r>
              <a:rPr lang="en-US" sz="1800" dirty="0" smtClean="0">
                <a:latin typeface="Kruti Dev 010" pitchFamily="2" charset="0"/>
              </a:rPr>
              <a:t>] t¨ </a:t>
            </a:r>
            <a:r>
              <a:rPr lang="en-US" sz="1800" dirty="0" err="1" smtClean="0">
                <a:latin typeface="Kruti Dev 010" pitchFamily="2" charset="0"/>
              </a:rPr>
              <a:t>efgykv¨a</a:t>
            </a:r>
            <a:r>
              <a:rPr lang="en-US" sz="1800" dirty="0" smtClean="0">
                <a:latin typeface="Kruti Dev 010" pitchFamily="2" charset="0"/>
              </a:rPr>
              <a:t> d¢ '</a:t>
            </a:r>
            <a:r>
              <a:rPr lang="en-US" sz="1800" dirty="0" err="1" smtClean="0">
                <a:latin typeface="Kruti Dev 010" pitchFamily="2" charset="0"/>
              </a:rPr>
              <a:t>kSaiw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g¨rs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gSa</a:t>
            </a:r>
            <a:endParaRPr lang="en-US" sz="1800" dirty="0" smtClean="0">
              <a:latin typeface="Kruti Dev 010" pitchFamily="2" charset="0"/>
            </a:endParaRPr>
          </a:p>
          <a:p>
            <a:pPr marL="274320" lvl="1"/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</a:t>
            </a:r>
            <a:r>
              <a:rPr lang="en-US" sz="1800" dirty="0" err="1" smtClean="0">
                <a:latin typeface="Kruti Dev 010" pitchFamily="2" charset="0"/>
              </a:rPr>
              <a:t>k¨a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flj</a:t>
            </a:r>
            <a:r>
              <a:rPr lang="en-US" sz="1800" dirty="0" smtClean="0">
                <a:latin typeface="Kruti Dev 010" pitchFamily="2" charset="0"/>
              </a:rPr>
              <a:t> dh </a:t>
            </a:r>
            <a:r>
              <a:rPr lang="en-US" sz="1800" dirty="0" err="1" smtClean="0">
                <a:latin typeface="Kruti Dev 010" pitchFamily="2" charset="0"/>
              </a:rPr>
              <a:t>ROkpk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esa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iiM+hnkj</a:t>
            </a:r>
            <a:r>
              <a:rPr lang="en-US" sz="1800" dirty="0" smtClean="0">
                <a:latin typeface="Kruti Dev 010" pitchFamily="2" charset="0"/>
              </a:rPr>
              <a:t>] '</a:t>
            </a:r>
            <a:r>
              <a:rPr lang="en-US" sz="1800" dirty="0" err="1" smtClean="0">
                <a:latin typeface="Kruti Dev 010" pitchFamily="2" charset="0"/>
              </a:rPr>
              <a:t>kq"d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[</a:t>
            </a:r>
            <a:r>
              <a:rPr lang="en-US" sz="1800" dirty="0" err="1" smtClean="0">
                <a:latin typeface="Kruti Dev 010" pitchFamily="2" charset="0"/>
              </a:rPr>
              <a:t>kqtykgVnkj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ROkpk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vke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leL;k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marL="274320" lvl="1"/>
            <a:r>
              <a:rPr lang="en-US" sz="1800" dirty="0" err="1" smtClean="0">
                <a:latin typeface="Kruti Dev 010" pitchFamily="2" charset="0"/>
              </a:rPr>
              <a:t>VªweSu</a:t>
            </a:r>
            <a:r>
              <a:rPr lang="en-US" sz="1800" dirty="0" smtClean="0">
                <a:latin typeface="Kruti Dev 010" pitchFamily="2" charset="0"/>
              </a:rPr>
              <a:t> g¢;j d¢;j </a:t>
            </a:r>
            <a:r>
              <a:rPr lang="en-US" sz="1800" dirty="0" err="1" smtClean="0">
                <a:latin typeface="Kruti Dev 010" pitchFamily="2" charset="0"/>
              </a:rPr>
              <a:t>jast</a:t>
            </a:r>
            <a:r>
              <a:rPr lang="en-US" sz="1800" dirty="0" smtClean="0">
                <a:latin typeface="Kruti Dev 010" pitchFamily="2" charset="0"/>
              </a:rPr>
              <a:t> d¨ </a:t>
            </a:r>
            <a:r>
              <a:rPr lang="en-US" sz="1800" dirty="0" err="1" smtClean="0">
                <a:latin typeface="Kruti Dev 010" pitchFamily="2" charset="0"/>
              </a:rPr>
              <a:t>fOk'ks"k</a:t>
            </a:r>
            <a:r>
              <a:rPr lang="en-US" sz="1800" dirty="0" smtClean="0">
                <a:latin typeface="Kruti Dev 010" pitchFamily="2" charset="0"/>
              </a:rPr>
              <a:t> :</a:t>
            </a:r>
            <a:r>
              <a:rPr lang="en-US" sz="1800" dirty="0" err="1" smtClean="0">
                <a:latin typeface="Kruti Dev 010" pitchFamily="2" charset="0"/>
              </a:rPr>
              <a:t>i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ls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iq</a:t>
            </a:r>
            <a:r>
              <a:rPr lang="en-US" sz="1800" dirty="0" smtClean="0">
                <a:latin typeface="Kruti Dev 010" pitchFamily="2" charset="0"/>
              </a:rPr>
              <a:t>#"</a:t>
            </a:r>
            <a:r>
              <a:rPr lang="en-US" sz="1800" dirty="0" err="1" smtClean="0">
                <a:latin typeface="Kruti Dev 010" pitchFamily="2" charset="0"/>
              </a:rPr>
              <a:t>k¨a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flj</a:t>
            </a:r>
            <a:r>
              <a:rPr lang="en-US" sz="1800" dirty="0" smtClean="0">
                <a:latin typeface="Kruti Dev 010" pitchFamily="2" charset="0"/>
              </a:rPr>
              <a:t> dh </a:t>
            </a:r>
            <a:r>
              <a:rPr lang="en-US" sz="1800" dirty="0" err="1" smtClean="0">
                <a:latin typeface="Kruti Dev 010" pitchFamily="2" charset="0"/>
              </a:rPr>
              <a:t>ROkpk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v©j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cky¨a</a:t>
            </a:r>
            <a:r>
              <a:rPr lang="en-US" sz="1800" dirty="0" smtClean="0">
                <a:latin typeface="Kruti Dev 010" pitchFamily="2" charset="0"/>
              </a:rPr>
              <a:t> d¢ </a:t>
            </a:r>
            <a:r>
              <a:rPr lang="en-US" sz="1800" dirty="0" err="1" smtClean="0">
                <a:latin typeface="Kruti Dev 010" pitchFamily="2" charset="0"/>
              </a:rPr>
              <a:t>fy</a:t>
            </a:r>
            <a:r>
              <a:rPr lang="en-US" sz="1800" dirty="0" smtClean="0">
                <a:latin typeface="Kruti Dev 010" pitchFamily="2" charset="0"/>
              </a:rPr>
              <a:t>, </a:t>
            </a:r>
            <a:r>
              <a:rPr lang="en-US" sz="1800" dirty="0" err="1" smtClean="0">
                <a:latin typeface="Kruti Dev 010" pitchFamily="2" charset="0"/>
              </a:rPr>
              <a:t>rS;kj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fd;k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x;k</a:t>
            </a:r>
            <a:r>
              <a:rPr lang="en-US" sz="1800" dirty="0" smtClean="0">
                <a:latin typeface="Kruti Dev 010" pitchFamily="2" charset="0"/>
              </a:rPr>
              <a:t> </a:t>
            </a:r>
            <a:r>
              <a:rPr lang="en-US" sz="1800" dirty="0" err="1" smtClean="0">
                <a:latin typeface="Kruti Dev 010" pitchFamily="2" charset="0"/>
              </a:rPr>
              <a:t>gS</a:t>
            </a:r>
            <a:endParaRPr lang="en-US" sz="1800" dirty="0" smtClean="0">
              <a:latin typeface="Kruti Dev 010" pitchFamily="2" charset="0"/>
            </a:endParaRPr>
          </a:p>
          <a:p>
            <a:pPr marL="274320" lvl="1" indent="-274320">
              <a:spcBef>
                <a:spcPts val="400"/>
              </a:spcBef>
              <a:buFont typeface="Arial" pitchFamily="34" charset="0"/>
              <a:buChar char="•"/>
            </a:pPr>
            <a:endParaRPr lang="en-US" sz="1800" dirty="0" smtClean="0">
              <a:latin typeface="Kruti Dev 010" pitchFamily="2" charset="0"/>
            </a:endParaRPr>
          </a:p>
          <a:p>
            <a:pPr marL="274320" lvl="1" indent="-274320">
              <a:spcBef>
                <a:spcPts val="400"/>
              </a:spcBef>
              <a:buFont typeface="Arial" pitchFamily="34" charset="0"/>
              <a:buChar char="•"/>
            </a:pPr>
            <a:endParaRPr lang="en-US" sz="1800" dirty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</p:txBody>
      </p:sp>
      <p:pic>
        <p:nvPicPr>
          <p:cNvPr id="14338" name="Picture 2" descr="D:\images\truman guide\22604759_xl.jpg"/>
          <p:cNvPicPr>
            <a:picLocks noChangeAspect="1" noChangeArrowheads="1"/>
          </p:cNvPicPr>
          <p:nvPr/>
        </p:nvPicPr>
        <p:blipFill>
          <a:blip r:embed="rId2" cstate="print"/>
          <a:srcRect l="40556" r="9444"/>
          <a:stretch>
            <a:fillRect/>
          </a:stretch>
        </p:blipFill>
        <p:spPr bwMode="auto">
          <a:xfrm>
            <a:off x="4191000" y="457200"/>
            <a:ext cx="4572000" cy="6102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5800" y="914400"/>
            <a:ext cx="7467600" cy="1143000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M¢yh</a:t>
            </a:r>
            <a:r>
              <a:rPr lang="en-US" sz="48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vkW;y</a:t>
            </a:r>
            <a:r>
              <a:rPr lang="en-US" sz="48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daV</a:t>
            </a:r>
            <a:r>
              <a:rPr lang="en-US" sz="4800" b="1" dirty="0" smtClean="0">
                <a:solidFill>
                  <a:srgbClr val="B99E65"/>
                </a:solidFill>
                <a:latin typeface="Kruti Dev 010" pitchFamily="2" charset="0"/>
              </a:rPr>
              <a:t>ª¨y '</a:t>
            </a:r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kSaiw</a:t>
            </a:r>
            <a:endParaRPr lang="en-US" sz="48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8" name="Content Placeholder 8"/>
          <p:cNvSpPr>
            <a:spLocks noGrp="1"/>
          </p:cNvSpPr>
          <p:nvPr>
            <p:ph idx="1"/>
          </p:nvPr>
        </p:nvSpPr>
        <p:spPr>
          <a:xfrm>
            <a:off x="609600" y="2027237"/>
            <a:ext cx="3276600" cy="4525963"/>
          </a:xfrm>
        </p:spPr>
        <p:txBody>
          <a:bodyPr>
            <a:noAutofit/>
          </a:bodyPr>
          <a:lstStyle/>
          <a:p>
            <a:pPr lvl="0"/>
            <a:r>
              <a:rPr lang="en-US" sz="2000" dirty="0" err="1" smtClean="0">
                <a:latin typeface="Kruti Dev 010" pitchFamily="2" charset="0"/>
              </a:rPr>
              <a:t>bls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fOk'ks"k</a:t>
            </a:r>
            <a:r>
              <a:rPr lang="en-US" sz="2000" dirty="0" smtClean="0">
                <a:latin typeface="Kruti Dev 010" pitchFamily="2" charset="0"/>
              </a:rPr>
              <a:t> :</a:t>
            </a:r>
            <a:r>
              <a:rPr lang="en-US" sz="2000" dirty="0" err="1" smtClean="0">
                <a:latin typeface="Kruti Dev 010" pitchFamily="2" charset="0"/>
              </a:rPr>
              <a:t>i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iq</a:t>
            </a:r>
            <a:r>
              <a:rPr lang="en-US" sz="2000" dirty="0" smtClean="0">
                <a:latin typeface="Kruti Dev 010" pitchFamily="2" charset="0"/>
              </a:rPr>
              <a:t>#"</a:t>
            </a:r>
            <a:r>
              <a:rPr lang="en-US" sz="2000" dirty="0" err="1" smtClean="0">
                <a:latin typeface="Kruti Dev 010" pitchFamily="2" charset="0"/>
              </a:rPr>
              <a:t>k¨a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flj</a:t>
            </a:r>
            <a:r>
              <a:rPr lang="en-US" sz="2000" dirty="0" smtClean="0">
                <a:latin typeface="Kruti Dev 010" pitchFamily="2" charset="0"/>
              </a:rPr>
              <a:t> dh </a:t>
            </a:r>
            <a:r>
              <a:rPr lang="en-US" sz="2000" dirty="0" err="1" smtClean="0">
                <a:latin typeface="Kruti Dev 010" pitchFamily="2" charset="0"/>
              </a:rPr>
              <a:t>rSyh</a:t>
            </a:r>
            <a:r>
              <a:rPr lang="en-US" sz="2000" dirty="0" smtClean="0">
                <a:latin typeface="Kruti Dev 010" pitchFamily="2" charset="0"/>
              </a:rPr>
              <a:t>; </a:t>
            </a:r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fy</a:t>
            </a:r>
            <a:r>
              <a:rPr lang="en-US" sz="2000" dirty="0" smtClean="0">
                <a:latin typeface="Kruti Dev 010" pitchFamily="2" charset="0"/>
              </a:rPr>
              <a:t>, </a:t>
            </a:r>
            <a:r>
              <a:rPr lang="en-US" sz="2000" dirty="0" err="1" smtClean="0">
                <a:latin typeface="Kruti Dev 010" pitchFamily="2" charset="0"/>
              </a:rPr>
              <a:t>rS;kj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fd;k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x;k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2000" dirty="0" err="1" smtClean="0">
                <a:latin typeface="Kruti Dev 010" pitchFamily="2" charset="0"/>
              </a:rPr>
              <a:t>blesa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vtOkk;u</a:t>
            </a:r>
            <a:r>
              <a:rPr lang="en-US" sz="2000" dirty="0" smtClean="0">
                <a:latin typeface="Kruti Dev 010" pitchFamily="2" charset="0"/>
              </a:rPr>
              <a:t>] </a:t>
            </a:r>
            <a:r>
              <a:rPr lang="en-US" sz="2000" dirty="0" err="1" smtClean="0">
                <a:latin typeface="Kruti Dev 010" pitchFamily="2" charset="0"/>
              </a:rPr>
              <a:t>pk</a:t>
            </a:r>
            <a:r>
              <a:rPr lang="en-US" sz="2000" dirty="0" smtClean="0">
                <a:latin typeface="Kruti Dev 010" pitchFamily="2" charset="0"/>
              </a:rPr>
              <a:t>;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vnjd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rsy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g¨rk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r>
              <a:rPr lang="en-US" sz="2000" dirty="0" smtClean="0">
                <a:latin typeface="Kruti Dev 010" pitchFamily="2" charset="0"/>
              </a:rPr>
              <a:t>] </a:t>
            </a:r>
            <a:r>
              <a:rPr lang="en-US" sz="2000" dirty="0" err="1" smtClean="0">
                <a:latin typeface="Kruti Dev 010" pitchFamily="2" charset="0"/>
              </a:rPr>
              <a:t>ftlls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iiM+hnkj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d¨ </a:t>
            </a:r>
            <a:r>
              <a:rPr lang="en-US" sz="2000" dirty="0" err="1" smtClean="0">
                <a:latin typeface="Kruti Dev 010" pitchFamily="2" charset="0"/>
              </a:rPr>
              <a:t>lkQ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djus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esa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enn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feyrh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2000" dirty="0" err="1" smtClean="0">
                <a:latin typeface="Kruti Dev 010" pitchFamily="2" charset="0"/>
              </a:rPr>
              <a:t>eqySBh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cky¨a</a:t>
            </a:r>
            <a:r>
              <a:rPr lang="en-US" sz="2000" dirty="0" smtClean="0">
                <a:latin typeface="Kruti Dev 010" pitchFamily="2" charset="0"/>
              </a:rPr>
              <a:t> dh </a:t>
            </a:r>
            <a:r>
              <a:rPr lang="en-US" sz="2000" dirty="0" err="1" smtClean="0">
                <a:latin typeface="Kruti Dev 010" pitchFamily="2" charset="0"/>
              </a:rPr>
              <a:t>tM</a:t>
            </a:r>
            <a:r>
              <a:rPr lang="en-US" sz="2000" dirty="0" smtClean="0">
                <a:latin typeface="Kruti Dev 010" pitchFamily="2" charset="0"/>
              </a:rPr>
              <a:t>+¨a d¨ </a:t>
            </a:r>
            <a:r>
              <a:rPr lang="en-US" sz="2000" dirty="0" err="1" smtClean="0">
                <a:latin typeface="Kruti Dev 010" pitchFamily="2" charset="0"/>
              </a:rPr>
              <a:t>etcwr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cukus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esa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enn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feyrh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2000" dirty="0" err="1" smtClean="0">
                <a:latin typeface="Kruti Dev 010" pitchFamily="2" charset="0"/>
              </a:rPr>
              <a:t>blesa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gYd</a:t>
            </a:r>
            <a:r>
              <a:rPr lang="en-US" sz="2000" dirty="0" smtClean="0">
                <a:latin typeface="Kruti Dev 010" pitchFamily="2" charset="0"/>
              </a:rPr>
              <a:t>¢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lkekU</a:t>
            </a:r>
            <a:r>
              <a:rPr lang="en-US" sz="2000" dirty="0" smtClean="0">
                <a:latin typeface="Kruti Dev 010" pitchFamily="2" charset="0"/>
              </a:rPr>
              <a:t>; </a:t>
            </a:r>
            <a:r>
              <a:rPr lang="en-US" sz="2000" dirty="0" err="1" smtClean="0">
                <a:latin typeface="Kruti Dev 010" pitchFamily="2" charset="0"/>
              </a:rPr>
              <a:t>lkQ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djus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Okkys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rROk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gSa</a:t>
            </a:r>
            <a:endParaRPr lang="en-US" sz="2000" dirty="0">
              <a:latin typeface="Kruti Dev 010" pitchFamily="2" charset="0"/>
            </a:endParaRPr>
          </a:p>
        </p:txBody>
      </p:sp>
      <p:pic>
        <p:nvPicPr>
          <p:cNvPr id="11266" name="Picture 2" descr="D:\images\truman guide\38109492_xxl.jpg"/>
          <p:cNvPicPr>
            <a:picLocks noChangeAspect="1" noChangeArrowheads="1"/>
          </p:cNvPicPr>
          <p:nvPr/>
        </p:nvPicPr>
        <p:blipFill>
          <a:blip r:embed="rId2" cstate="print"/>
          <a:srcRect l="19706" r="24526"/>
          <a:stretch>
            <a:fillRect/>
          </a:stretch>
        </p:blipFill>
        <p:spPr bwMode="auto">
          <a:xfrm>
            <a:off x="3886200" y="1905000"/>
            <a:ext cx="3810000" cy="4554538"/>
          </a:xfrm>
          <a:prstGeom prst="rect">
            <a:avLst/>
          </a:prstGeom>
          <a:noFill/>
        </p:spPr>
      </p:pic>
      <p:pic>
        <p:nvPicPr>
          <p:cNvPr id="5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  <p:pic>
        <p:nvPicPr>
          <p:cNvPr id="6" name="Picture 5" descr="Oil Control Shampoo.png"/>
          <p:cNvPicPr>
            <a:picLocks noChangeAspect="1"/>
          </p:cNvPicPr>
          <p:nvPr/>
        </p:nvPicPr>
        <p:blipFill>
          <a:blip r:embed="rId4" cstate="email"/>
          <a:srcRect r="9369" b="8035"/>
          <a:stretch>
            <a:fillRect/>
          </a:stretch>
        </p:blipFill>
        <p:spPr>
          <a:xfrm>
            <a:off x="7239000" y="3841750"/>
            <a:ext cx="1905000" cy="3016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914400"/>
            <a:ext cx="4343400" cy="1143000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g¢;j 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LVkbfyax</a:t>
            </a:r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tsy</a:t>
            </a:r>
            <a:endParaRPr lang="en-US" sz="44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4953000" cy="4648200"/>
          </a:xfrm>
        </p:spPr>
        <p:txBody>
          <a:bodyPr>
            <a:noAutofit/>
          </a:bodyPr>
          <a:lstStyle/>
          <a:p>
            <a:pPr lvl="0"/>
            <a:r>
              <a:rPr lang="en-US" sz="1600" dirty="0" err="1" smtClean="0">
                <a:latin typeface="Kruti Dev 010" pitchFamily="2" charset="0"/>
              </a:rPr>
              <a:t>flj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LOkLFk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cuk</a:t>
            </a:r>
            <a:r>
              <a:rPr lang="en-US" sz="1600" dirty="0" smtClean="0">
                <a:latin typeface="Kruti Dev 010" pitchFamily="2" charset="0"/>
              </a:rPr>
              <a:t>, j[</a:t>
            </a:r>
            <a:r>
              <a:rPr lang="en-US" sz="1600" dirty="0" err="1" smtClean="0">
                <a:latin typeface="Kruti Dev 010" pitchFamily="2" charset="0"/>
              </a:rPr>
              <a:t>kus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fy</a:t>
            </a:r>
            <a:r>
              <a:rPr lang="en-US" sz="1600" dirty="0" smtClean="0">
                <a:latin typeface="Kruti Dev 010" pitchFamily="2" charset="0"/>
              </a:rPr>
              <a:t>, ,</a:t>
            </a:r>
            <a:r>
              <a:rPr lang="en-US" sz="1600" dirty="0" err="1" smtClean="0">
                <a:latin typeface="Kruti Dev 010" pitchFamily="2" charset="0"/>
              </a:rPr>
              <a:t>sls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fQfuf'kax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mRikn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bLrseky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djuk</a:t>
            </a:r>
            <a:r>
              <a:rPr lang="en-US" sz="1600" dirty="0" smtClean="0">
                <a:latin typeface="Kruti Dev 010" pitchFamily="2" charset="0"/>
              </a:rPr>
              <a:t> t:jh </a:t>
            </a:r>
            <a:r>
              <a:rPr lang="en-US" sz="1600" dirty="0" err="1" smtClean="0">
                <a:latin typeface="Kruti Dev 010" pitchFamily="2" charset="0"/>
              </a:rPr>
              <a:t>g¨rk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ftud</a:t>
            </a:r>
            <a:r>
              <a:rPr lang="en-US" sz="1600" dirty="0" smtClean="0">
                <a:latin typeface="Kruti Dev 010" pitchFamily="2" charset="0"/>
              </a:rPr>
              <a:t>¢ </a:t>
            </a:r>
            <a:r>
              <a:rPr lang="en-US" sz="1600" dirty="0" err="1" smtClean="0">
                <a:latin typeface="Kruti Dev 010" pitchFamily="2" charset="0"/>
              </a:rPr>
              <a:t>dkj.k</a:t>
            </a:r>
            <a:r>
              <a:rPr lang="en-US" sz="1600" dirty="0" smtClean="0">
                <a:latin typeface="Kruti Dev 010" pitchFamily="2" charset="0"/>
              </a:rPr>
              <a:t> [</a:t>
            </a:r>
            <a:r>
              <a:rPr lang="en-US" sz="1600" dirty="0" err="1" smtClean="0">
                <a:latin typeface="Kruti Dev 010" pitchFamily="2" charset="0"/>
              </a:rPr>
              <a:t>kqtyh</a:t>
            </a:r>
            <a:r>
              <a:rPr lang="en-US" sz="1600" dirty="0" smtClean="0">
                <a:latin typeface="Kruti Dev 010" pitchFamily="2" charset="0"/>
              </a:rPr>
              <a:t> u g¨</a:t>
            </a: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VªweSu</a:t>
            </a:r>
            <a:r>
              <a:rPr lang="en-US" sz="1600" dirty="0" smtClean="0">
                <a:latin typeface="Kruti Dev 010" pitchFamily="2" charset="0"/>
              </a:rPr>
              <a:t> g¢;j </a:t>
            </a:r>
            <a:r>
              <a:rPr lang="en-US" sz="1600" dirty="0" err="1" smtClean="0">
                <a:latin typeface="Kruti Dev 010" pitchFamily="2" charset="0"/>
              </a:rPr>
              <a:t>LVkbfyax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tsy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fpdukÃ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eqDr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tsy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ftldk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vlj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yacs</a:t>
            </a:r>
            <a:r>
              <a:rPr lang="en-US" sz="1600" dirty="0" smtClean="0">
                <a:latin typeface="Kruti Dev 010" pitchFamily="2" charset="0"/>
              </a:rPr>
              <a:t> le; rd </a:t>
            </a:r>
            <a:r>
              <a:rPr lang="en-US" sz="1600" dirty="0" err="1" smtClean="0">
                <a:latin typeface="Kruti Dev 010" pitchFamily="2" charset="0"/>
              </a:rPr>
              <a:t>cjdjkj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jgrk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;g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fxjus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ugha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nsrk</a:t>
            </a:r>
            <a:endParaRPr lang="en-US" sz="1600" dirty="0" smtClean="0">
              <a:latin typeface="Kruti Dev 010" pitchFamily="2" charset="0"/>
            </a:endParaRPr>
          </a:p>
          <a:p>
            <a:pPr lvl="0"/>
            <a:r>
              <a:rPr lang="en-US" sz="1600" dirty="0" smtClean="0">
                <a:latin typeface="Kruti Dev 010" pitchFamily="2" charset="0"/>
              </a:rPr>
              <a:t>;g ,d ,</a:t>
            </a:r>
            <a:r>
              <a:rPr lang="en-US" sz="1600" dirty="0" err="1" smtClean="0">
                <a:latin typeface="Kruti Dev 010" pitchFamily="2" charset="0"/>
              </a:rPr>
              <a:t>Yd¨gy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eqDr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QkWE;wZyk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t¨ </a:t>
            </a:r>
            <a:r>
              <a:rPr lang="en-US" sz="1600" dirty="0" err="1" smtClean="0">
                <a:latin typeface="Kruti Dev 010" pitchFamily="2" charset="0"/>
              </a:rPr>
              <a:t>fcuk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d¨Ã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vOkf'k"V</a:t>
            </a:r>
            <a:r>
              <a:rPr lang="en-US" sz="1600" dirty="0" smtClean="0">
                <a:latin typeface="Kruti Dev 010" pitchFamily="2" charset="0"/>
              </a:rPr>
              <a:t> N¨M+s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ekWb'pjkbt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LOkLFk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djrk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6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blesa</a:t>
            </a:r>
            <a:r>
              <a:rPr lang="en-US" sz="1600" dirty="0" smtClean="0">
                <a:latin typeface="Kruti Dev 010" pitchFamily="2" charset="0"/>
              </a:rPr>
              <a:t> ç¨&amp;</a:t>
            </a:r>
            <a:r>
              <a:rPr lang="en-US" sz="1600" dirty="0" err="1" smtClean="0">
                <a:latin typeface="Kruti Dev 010" pitchFamily="2" charset="0"/>
              </a:rPr>
              <a:t>fOkVkfeu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ch</a:t>
            </a:r>
            <a:r>
              <a:rPr lang="en-US" sz="1600" dirty="0" smtClean="0">
                <a:latin typeface="Kruti Dev 010" pitchFamily="2" charset="0"/>
              </a:rPr>
              <a:t> 5] ,y¨ </a:t>
            </a:r>
            <a:r>
              <a:rPr lang="en-US" sz="1600" dirty="0" err="1" smtClean="0">
                <a:latin typeface="Kruti Dev 010" pitchFamily="2" charset="0"/>
              </a:rPr>
              <a:t>Okhjk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ftulsax</a:t>
            </a:r>
            <a:r>
              <a:rPr lang="en-US" sz="1600" dirty="0" smtClean="0">
                <a:latin typeface="Kruti Dev 010" pitchFamily="2" charset="0"/>
              </a:rPr>
              <a:t> ¼,d </a:t>
            </a:r>
            <a:r>
              <a:rPr lang="en-US" sz="1600" dirty="0" err="1" smtClean="0">
                <a:latin typeface="Kruti Dev 010" pitchFamily="2" charset="0"/>
              </a:rPr>
              <a:t>çdkj</a:t>
            </a:r>
            <a:r>
              <a:rPr lang="en-US" sz="1600" dirty="0" smtClean="0">
                <a:latin typeface="Kruti Dev 010" pitchFamily="2" charset="0"/>
              </a:rPr>
              <a:t> dh v©"</a:t>
            </a:r>
            <a:r>
              <a:rPr lang="en-US" sz="1600" dirty="0" err="1" smtClean="0">
                <a:latin typeface="Kruti Dev 010" pitchFamily="2" charset="0"/>
              </a:rPr>
              <a:t>kf</a:t>
            </a:r>
            <a:r>
              <a:rPr lang="en-US" sz="1600" dirty="0" smtClean="0">
                <a:latin typeface="Kruti Dev 010" pitchFamily="2" charset="0"/>
              </a:rPr>
              <a:t>/k½ </a:t>
            </a:r>
            <a:r>
              <a:rPr lang="en-US" sz="1600" dirty="0" err="1" smtClean="0">
                <a:latin typeface="Kruti Dev 010" pitchFamily="2" charset="0"/>
              </a:rPr>
              <a:t>g¨rk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t¨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etcwr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cukrk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flj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nq#Lr</a:t>
            </a:r>
            <a:r>
              <a:rPr lang="en-US" sz="1600" dirty="0" smtClean="0">
                <a:latin typeface="Kruti Dev 010" pitchFamily="2" charset="0"/>
              </a:rPr>
              <a:t> j[</a:t>
            </a:r>
            <a:r>
              <a:rPr lang="en-US" sz="1600" dirty="0" err="1" smtClean="0">
                <a:latin typeface="Kruti Dev 010" pitchFamily="2" charset="0"/>
              </a:rPr>
              <a:t>krk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600" dirty="0" smtClean="0">
              <a:latin typeface="Kruti Dev 010" pitchFamily="2" charset="0"/>
            </a:endParaRPr>
          </a:p>
          <a:p>
            <a:pPr lvl="0"/>
            <a:r>
              <a:rPr lang="en-US" sz="1600" dirty="0" smtClean="0">
                <a:latin typeface="Kruti Dev 010" pitchFamily="2" charset="0"/>
              </a:rPr>
              <a:t>;g ,d </a:t>
            </a:r>
            <a:r>
              <a:rPr lang="en-US" sz="1600" dirty="0" err="1" smtClean="0">
                <a:latin typeface="Kruti Dev 010" pitchFamily="2" charset="0"/>
              </a:rPr>
              <a:t>cgq</a:t>
            </a:r>
            <a:r>
              <a:rPr lang="en-US" sz="1600" dirty="0" smtClean="0">
                <a:latin typeface="Kruti Dev 010" pitchFamily="2" charset="0"/>
              </a:rPr>
              <a:t> [</a:t>
            </a:r>
            <a:r>
              <a:rPr lang="en-US" sz="1600" dirty="0" err="1" smtClean="0">
                <a:latin typeface="Kruti Dev 010" pitchFamily="2" charset="0"/>
              </a:rPr>
              <a:t>kfuth</a:t>
            </a:r>
            <a:r>
              <a:rPr lang="en-US" sz="1600" dirty="0" smtClean="0">
                <a:latin typeface="Kruti Dev 010" pitchFamily="2" charset="0"/>
              </a:rPr>
              <a:t>; </a:t>
            </a:r>
            <a:r>
              <a:rPr lang="en-US" sz="1600" dirty="0" err="1" smtClean="0">
                <a:latin typeface="Kruti Dev 010" pitchFamily="2" charset="0"/>
              </a:rPr>
              <a:t>feJ.k</a:t>
            </a:r>
            <a:r>
              <a:rPr lang="en-US" sz="1600" dirty="0" smtClean="0">
                <a:latin typeface="Kruti Dev 010" pitchFamily="2" charset="0"/>
              </a:rPr>
              <a:t> ¼ftad] </a:t>
            </a:r>
            <a:r>
              <a:rPr lang="en-US" sz="1600" dirty="0" err="1" smtClean="0">
                <a:latin typeface="Kruti Dev 010" pitchFamily="2" charset="0"/>
              </a:rPr>
              <a:t>dkWij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eSXuhf'k;e½ d¨ </a:t>
            </a:r>
            <a:r>
              <a:rPr lang="en-US" sz="1600" dirty="0" err="1" smtClean="0">
                <a:latin typeface="Kruti Dev 010" pitchFamily="2" charset="0"/>
              </a:rPr>
              <a:t>pk</a:t>
            </a:r>
            <a:r>
              <a:rPr lang="en-US" sz="1600" dirty="0" smtClean="0">
                <a:latin typeface="Kruti Dev 010" pitchFamily="2" charset="0"/>
              </a:rPr>
              <a:t>; d¢ </a:t>
            </a:r>
            <a:r>
              <a:rPr lang="en-US" sz="1600" dirty="0" err="1" smtClean="0">
                <a:latin typeface="Kruti Dev 010" pitchFamily="2" charset="0"/>
              </a:rPr>
              <a:t>isM</a:t>
            </a:r>
            <a:r>
              <a:rPr lang="en-US" sz="1600" dirty="0" smtClean="0">
                <a:latin typeface="Kruti Dev 010" pitchFamily="2" charset="0"/>
              </a:rPr>
              <a:t>+ d¢ </a:t>
            </a:r>
            <a:r>
              <a:rPr lang="en-US" sz="1600" dirty="0" err="1" smtClean="0">
                <a:latin typeface="Kruti Dev 010" pitchFamily="2" charset="0"/>
              </a:rPr>
              <a:t>rsy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feykdj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cuk;k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tkrk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blls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flj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esa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rktxh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vkrh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lkFk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muesa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etcwrh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vkrh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600" dirty="0" smtClean="0">
              <a:latin typeface="Kruti Dev 010" pitchFamily="2" charset="0"/>
            </a:endParaRPr>
          </a:p>
          <a:p>
            <a:pPr lvl="0"/>
            <a:r>
              <a:rPr lang="en-US" sz="1600" dirty="0" smtClean="0">
                <a:latin typeface="Kruti Dev 010" pitchFamily="2" charset="0"/>
              </a:rPr>
              <a:t>;g </a:t>
            </a:r>
            <a:r>
              <a:rPr lang="en-US" sz="1600" dirty="0" err="1" smtClean="0">
                <a:latin typeface="Kruti Dev 010" pitchFamily="2" charset="0"/>
              </a:rPr>
              <a:t>gj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rjg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vuqdwy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tgka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fcuk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fdlh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fpifpisiu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fu;a</a:t>
            </a:r>
            <a:r>
              <a:rPr lang="en-US" sz="1600" dirty="0" smtClean="0">
                <a:latin typeface="Kruti Dev 010" pitchFamily="2" charset="0"/>
              </a:rPr>
              <a:t>=.k </a:t>
            </a:r>
            <a:r>
              <a:rPr lang="en-US" sz="1600" dirty="0" err="1" smtClean="0">
                <a:latin typeface="Kruti Dev 010" pitchFamily="2" charset="0"/>
              </a:rPr>
              <a:t>g¨rk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cky</a:t>
            </a:r>
            <a:r>
              <a:rPr lang="en-US" sz="1600" dirty="0" smtClean="0">
                <a:latin typeface="Kruti Dev 010" pitchFamily="2" charset="0"/>
              </a:rPr>
              <a:t> '</a:t>
            </a:r>
            <a:r>
              <a:rPr lang="en-US" sz="1600" dirty="0" err="1" smtClean="0">
                <a:latin typeface="Kruti Dev 010" pitchFamily="2" charset="0"/>
              </a:rPr>
              <a:t>kkunkj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rjhd</a:t>
            </a:r>
            <a:r>
              <a:rPr lang="en-US" sz="1600" dirty="0" smtClean="0">
                <a:latin typeface="Kruti Dev 010" pitchFamily="2" charset="0"/>
              </a:rPr>
              <a:t>¢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Qwys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gq</a:t>
            </a:r>
            <a:r>
              <a:rPr lang="en-US" sz="1600" dirty="0" smtClean="0">
                <a:latin typeface="Kruti Dev 010" pitchFamily="2" charset="0"/>
              </a:rPr>
              <a:t>, </a:t>
            </a:r>
            <a:r>
              <a:rPr lang="en-US" sz="1600" dirty="0" err="1" smtClean="0">
                <a:latin typeface="Kruti Dev 010" pitchFamily="2" charset="0"/>
              </a:rPr>
              <a:t>utj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vkrs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gSa</a:t>
            </a:r>
            <a:endParaRPr lang="en-US" sz="1600" dirty="0" smtClean="0">
              <a:latin typeface="Kruti Dev 010" pitchFamily="2" charset="0"/>
            </a:endParaRPr>
          </a:p>
          <a:p>
            <a:r>
              <a:rPr lang="en-US" sz="1600" dirty="0" smtClean="0">
                <a:latin typeface="Kruti Dev 010" pitchFamily="2" charset="0"/>
              </a:rPr>
              <a:t>;g </a:t>
            </a:r>
            <a:r>
              <a:rPr lang="en-US" sz="1600" dirty="0" err="1" smtClean="0">
                <a:latin typeface="Kruti Dev 010" pitchFamily="2" charset="0"/>
              </a:rPr>
              <a:t>fu;a</a:t>
            </a:r>
            <a:r>
              <a:rPr lang="en-US" sz="1600" dirty="0" smtClean="0">
                <a:latin typeface="Kruti Dev 010" pitchFamily="2" charset="0"/>
              </a:rPr>
              <a:t>=.k ;¨X;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bls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vklkuh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/</a:t>
            </a:r>
            <a:r>
              <a:rPr lang="en-US" sz="1600" dirty="0" err="1" smtClean="0">
                <a:latin typeface="Kruti Dev 010" pitchFamily="2" charset="0"/>
              </a:rPr>
              <a:t>k¨dj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gVk;k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tk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ldrk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400" dirty="0" smtClean="0">
              <a:latin typeface="Kruti Dev 010" pitchFamily="2" charset="0"/>
            </a:endParaRPr>
          </a:p>
          <a:p>
            <a:pPr marL="274320" indent="-274320">
              <a:lnSpc>
                <a:spcPct val="120000"/>
              </a:lnSpc>
              <a:spcBef>
                <a:spcPts val="400"/>
              </a:spcBef>
            </a:pPr>
            <a:endParaRPr lang="en-US" sz="1400" dirty="0" smtClean="0">
              <a:latin typeface="Kruti Dev 010" pitchFamily="2" charset="0"/>
            </a:endParaRPr>
          </a:p>
          <a:p>
            <a:pPr marL="274320" indent="-274320">
              <a:lnSpc>
                <a:spcPct val="120000"/>
              </a:lnSpc>
              <a:spcBef>
                <a:spcPts val="400"/>
              </a:spcBef>
            </a:pPr>
            <a:endParaRPr lang="en-US" sz="1400" dirty="0" smtClean="0">
              <a:latin typeface="Kruti Dev 010" pitchFamily="2" charset="0"/>
            </a:endParaRPr>
          </a:p>
          <a:p>
            <a:pPr marL="0" lvl="1" indent="0">
              <a:lnSpc>
                <a:spcPct val="110000"/>
              </a:lnSpc>
              <a:buNone/>
            </a:pPr>
            <a:endParaRPr lang="en-US" sz="1400" dirty="0" smtClean="0">
              <a:latin typeface="Kruti Dev 010" pitchFamily="2" charset="0"/>
            </a:endParaRPr>
          </a:p>
          <a:p>
            <a:pPr marL="0" lvl="1" indent="0">
              <a:lnSpc>
                <a:spcPct val="110000"/>
              </a:lnSpc>
              <a:buNone/>
            </a:pPr>
            <a:endParaRPr lang="en-US" sz="1400" dirty="0">
              <a:latin typeface="Kruti Dev 010" pitchFamily="2" charset="0"/>
            </a:endParaRPr>
          </a:p>
        </p:txBody>
      </p:sp>
      <p:pic>
        <p:nvPicPr>
          <p:cNvPr id="12291" name="Picture 3" descr="E:\aditi E\truman pics\maxresdefault.jpg"/>
          <p:cNvPicPr>
            <a:picLocks noChangeAspect="1" noChangeArrowheads="1"/>
          </p:cNvPicPr>
          <p:nvPr/>
        </p:nvPicPr>
        <p:blipFill>
          <a:blip r:embed="rId2" cstate="print"/>
          <a:srcRect l="29175" r="19881"/>
          <a:stretch>
            <a:fillRect/>
          </a:stretch>
        </p:blipFill>
        <p:spPr bwMode="auto">
          <a:xfrm>
            <a:off x="5443268" y="2057400"/>
            <a:ext cx="3243532" cy="3581400"/>
          </a:xfrm>
          <a:prstGeom prst="rect">
            <a:avLst/>
          </a:prstGeom>
          <a:noFill/>
        </p:spPr>
      </p:pic>
      <p:pic>
        <p:nvPicPr>
          <p:cNvPr id="5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  <p:pic>
        <p:nvPicPr>
          <p:cNvPr id="6" name="Picture 5" descr="Hair Styling Gel.png"/>
          <p:cNvPicPr>
            <a:picLocks noChangeAspect="1"/>
          </p:cNvPicPr>
          <p:nvPr/>
        </p:nvPicPr>
        <p:blipFill>
          <a:blip r:embed="rId4" cstate="email"/>
          <a:srcRect r="7574" b="9339"/>
          <a:stretch>
            <a:fillRect/>
          </a:stretch>
        </p:blipFill>
        <p:spPr>
          <a:xfrm>
            <a:off x="7010400" y="3962400"/>
            <a:ext cx="21336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4676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rgbClr val="B99E65"/>
                </a:solidFill>
                <a:latin typeface="Kruti Dev 010" pitchFamily="2" charset="0"/>
              </a:rPr>
              <a:t>iq</a:t>
            </a:r>
            <a:r>
              <a:rPr lang="en-US" sz="5400" b="1" dirty="0" smtClean="0">
                <a:solidFill>
                  <a:srgbClr val="B99E65"/>
                </a:solidFill>
                <a:latin typeface="Kruti Dev 010" pitchFamily="2" charset="0"/>
              </a:rPr>
              <a:t>#"</a:t>
            </a:r>
            <a:r>
              <a:rPr lang="en-US" sz="5400" b="1" dirty="0" err="1" smtClean="0">
                <a:solidFill>
                  <a:srgbClr val="B99E65"/>
                </a:solidFill>
                <a:latin typeface="Kruti Dev 010" pitchFamily="2" charset="0"/>
              </a:rPr>
              <a:t>k¨a</a:t>
            </a:r>
            <a:r>
              <a:rPr lang="en-US" sz="5400" b="1" dirty="0" smtClean="0">
                <a:solidFill>
                  <a:srgbClr val="B99E65"/>
                </a:solidFill>
                <a:latin typeface="Kruti Dev 010" pitchFamily="2" charset="0"/>
              </a:rPr>
              <a:t> d¢ </a:t>
            </a:r>
            <a:r>
              <a:rPr lang="en-US" sz="5400" b="1" dirty="0" err="1" smtClean="0">
                <a:solidFill>
                  <a:srgbClr val="B99E65"/>
                </a:solidFill>
                <a:latin typeface="Kruti Dev 010" pitchFamily="2" charset="0"/>
              </a:rPr>
              <a:t>cky¨a</a:t>
            </a:r>
            <a:r>
              <a:rPr lang="en-US" sz="5400" b="1" dirty="0" smtClean="0">
                <a:solidFill>
                  <a:srgbClr val="B99E65"/>
                </a:solidFill>
                <a:latin typeface="Kruti Dev 010" pitchFamily="2" charset="0"/>
              </a:rPr>
              <a:t> dh </a:t>
            </a:r>
            <a:r>
              <a:rPr lang="en-US" sz="5400" b="1" dirty="0" err="1" smtClean="0">
                <a:solidFill>
                  <a:srgbClr val="B99E65"/>
                </a:solidFill>
                <a:latin typeface="Kruti Dev 010" pitchFamily="2" charset="0"/>
              </a:rPr>
              <a:t>leL;k,a</a:t>
            </a:r>
            <a:endParaRPr lang="en-US" sz="54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pic>
        <p:nvPicPr>
          <p:cNvPr id="3074" name="Picture 2" descr="E:\aditi E\truman pics\best-hair-loss-fixes-intro.jpg"/>
          <p:cNvPicPr>
            <a:picLocks noChangeAspect="1" noChangeArrowheads="1"/>
          </p:cNvPicPr>
          <p:nvPr/>
        </p:nvPicPr>
        <p:blipFill>
          <a:blip r:embed="rId2" cstate="print"/>
          <a:srcRect t="13636" b="21212"/>
          <a:stretch>
            <a:fillRect/>
          </a:stretch>
        </p:blipFill>
        <p:spPr bwMode="auto">
          <a:xfrm>
            <a:off x="685800" y="1371599"/>
            <a:ext cx="7772400" cy="3375891"/>
          </a:xfrm>
          <a:prstGeom prst="rect">
            <a:avLst/>
          </a:prstGeom>
          <a:noFill/>
        </p:spPr>
      </p:pic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09600" y="4876800"/>
            <a:ext cx="8305800" cy="1524000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Kruti Dev 010" pitchFamily="2" charset="0"/>
              </a:rPr>
              <a:t>O;kid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r©j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ij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iq</a:t>
            </a:r>
            <a:r>
              <a:rPr lang="en-US" sz="3200" dirty="0" smtClean="0">
                <a:latin typeface="Kruti Dev 010" pitchFamily="2" charset="0"/>
              </a:rPr>
              <a:t>#"</a:t>
            </a:r>
            <a:r>
              <a:rPr lang="en-US" sz="3200" dirty="0" err="1" smtClean="0">
                <a:latin typeface="Kruti Dev 010" pitchFamily="2" charset="0"/>
              </a:rPr>
              <a:t>k¨a</a:t>
            </a:r>
            <a:r>
              <a:rPr lang="en-US" sz="3200" dirty="0" smtClean="0">
                <a:latin typeface="Kruti Dev 010" pitchFamily="2" charset="0"/>
              </a:rPr>
              <a:t> d¢ </a:t>
            </a:r>
            <a:r>
              <a:rPr lang="en-US" sz="3200" dirty="0" err="1" smtClean="0">
                <a:latin typeface="Kruti Dev 010" pitchFamily="2" charset="0"/>
              </a:rPr>
              <a:t>cky¨a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esa</a:t>
            </a:r>
            <a:r>
              <a:rPr lang="en-US" sz="3200" dirty="0" smtClean="0">
                <a:latin typeface="Kruti Dev 010" pitchFamily="2" charset="0"/>
              </a:rPr>
              <a:t> n¨ </a:t>
            </a:r>
            <a:r>
              <a:rPr lang="en-US" sz="3200" dirty="0" err="1" smtClean="0">
                <a:latin typeface="Kruti Dev 010" pitchFamily="2" charset="0"/>
              </a:rPr>
              <a:t>cM+h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leL;k,a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g¨rh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gSa</a:t>
            </a:r>
            <a:endParaRPr lang="en-US" sz="2400" dirty="0" smtClean="0">
              <a:latin typeface="Kruti Dev 010" pitchFamily="2" charset="0"/>
            </a:endParaRPr>
          </a:p>
          <a:p>
            <a:pPr lvl="2"/>
            <a:r>
              <a:rPr lang="en-US" dirty="0" err="1" smtClean="0">
                <a:latin typeface="Kruti Dev 010" pitchFamily="2" charset="0"/>
              </a:rPr>
              <a:t>MSaMªQ</a:t>
            </a:r>
            <a:r>
              <a:rPr lang="en-US" dirty="0" smtClean="0">
                <a:latin typeface="Kruti Dev 010" pitchFamily="2" charset="0"/>
              </a:rPr>
              <a:t> ¼[</a:t>
            </a:r>
            <a:r>
              <a:rPr lang="en-US" dirty="0" err="1" smtClean="0">
                <a:latin typeface="Kruti Dev 010" pitchFamily="2" charset="0"/>
              </a:rPr>
              <a:t>kq"dh</a:t>
            </a:r>
            <a:r>
              <a:rPr lang="en-US" dirty="0" smtClean="0">
                <a:latin typeface="Kruti Dev 010" pitchFamily="2" charset="0"/>
              </a:rPr>
              <a:t>@:lh½</a:t>
            </a:r>
            <a:endParaRPr lang="en-US" sz="1800" dirty="0" smtClean="0">
              <a:latin typeface="Kruti Dev 010" pitchFamily="2" charset="0"/>
            </a:endParaRPr>
          </a:p>
          <a:p>
            <a:pPr lvl="2"/>
            <a:r>
              <a:rPr lang="en-US" dirty="0" err="1" smtClean="0">
                <a:latin typeface="Kruti Dev 010" pitchFamily="2" charset="0"/>
              </a:rPr>
              <a:t>cky¨a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dk</a:t>
            </a:r>
            <a:r>
              <a:rPr lang="en-US" dirty="0" smtClean="0">
                <a:latin typeface="Kruti Dev 010" pitchFamily="2" charset="0"/>
              </a:rPr>
              <a:t> </a:t>
            </a:r>
            <a:r>
              <a:rPr lang="en-US" dirty="0" err="1" smtClean="0">
                <a:latin typeface="Kruti Dev 010" pitchFamily="2" charset="0"/>
              </a:rPr>
              <a:t>fxjuk</a:t>
            </a:r>
            <a:endParaRPr lang="en-US" sz="1800" dirty="0" smtClean="0">
              <a:latin typeface="Kruti Dev 010" pitchFamily="2" charset="0"/>
            </a:endParaRPr>
          </a:p>
          <a:p>
            <a:pPr marL="274320" lvl="1" indent="-274320">
              <a:buFont typeface="Arial" pitchFamily="34" charset="0"/>
              <a:buChar char="•"/>
            </a:pPr>
            <a:endParaRPr lang="en-US" sz="2000" dirty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467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MSaMªQ</a:t>
            </a:r>
            <a:endParaRPr lang="en-US" sz="48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4267200" cy="5410200"/>
          </a:xfrm>
        </p:spPr>
        <p:txBody>
          <a:bodyPr>
            <a:noAutofit/>
          </a:bodyPr>
          <a:lstStyle/>
          <a:p>
            <a:pPr lvl="0"/>
            <a:r>
              <a:rPr lang="en-US" sz="1600" dirty="0" smtClean="0">
                <a:latin typeface="Kruti Dev 010" pitchFamily="2" charset="0"/>
              </a:rPr>
              <a:t>;g </a:t>
            </a:r>
            <a:r>
              <a:rPr lang="en-US" sz="1600" dirty="0" err="1" smtClean="0">
                <a:latin typeface="Kruti Dev 010" pitchFamily="2" charset="0"/>
              </a:rPr>
              <a:t>ekyklsft;k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uke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Qaxl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dkj.k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g¨rk</a:t>
            </a:r>
            <a:r>
              <a:rPr lang="en-US" sz="1600" dirty="0" smtClean="0">
                <a:latin typeface="Kruti Dev 010" pitchFamily="2" charset="0"/>
              </a:rPr>
              <a:t>] t¨ </a:t>
            </a:r>
            <a:r>
              <a:rPr lang="en-US" sz="1600" dirty="0" err="1" smtClean="0">
                <a:latin typeface="Kruti Dev 010" pitchFamily="2" charset="0"/>
              </a:rPr>
              <a:t>fu;a</a:t>
            </a:r>
            <a:r>
              <a:rPr lang="en-US" sz="1600" dirty="0" smtClean="0">
                <a:latin typeface="Kruti Dev 010" pitchFamily="2" charset="0"/>
              </a:rPr>
              <a:t>=.k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ckgj</a:t>
            </a:r>
            <a:r>
              <a:rPr lang="en-US" sz="1600" dirty="0" smtClean="0">
                <a:latin typeface="Kruti Dev 010" pitchFamily="2" charset="0"/>
              </a:rPr>
              <a:t> g¨ </a:t>
            </a:r>
            <a:r>
              <a:rPr lang="en-US" sz="1600" dirty="0" err="1" smtClean="0">
                <a:latin typeface="Kruti Dev 010" pitchFamily="2" charset="0"/>
              </a:rPr>
              <a:t>tkrk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flj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esa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e©twn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Oklk@rsy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mls</a:t>
            </a:r>
            <a:r>
              <a:rPr lang="en-US" sz="1600" dirty="0" smtClean="0">
                <a:latin typeface="Kruti Dev 010" pitchFamily="2" charset="0"/>
              </a:rPr>
              <a:t> [</a:t>
            </a:r>
            <a:r>
              <a:rPr lang="en-US" sz="1600" dirty="0" err="1" smtClean="0">
                <a:latin typeface="Kruti Dev 010" pitchFamily="2" charset="0"/>
              </a:rPr>
              <a:t>kqjkd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feyrh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blls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flj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iiM+hnkj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mlesa</a:t>
            </a:r>
            <a:r>
              <a:rPr lang="en-US" sz="1600" dirty="0" smtClean="0">
                <a:latin typeface="Kruti Dev 010" pitchFamily="2" charset="0"/>
              </a:rPr>
              <a:t> [</a:t>
            </a:r>
            <a:r>
              <a:rPr lang="en-US" sz="1600" dirty="0" err="1" smtClean="0">
                <a:latin typeface="Kruti Dev 010" pitchFamily="2" charset="0"/>
              </a:rPr>
              <a:t>kqtyh</a:t>
            </a:r>
            <a:r>
              <a:rPr lang="en-US" sz="1600" dirty="0" smtClean="0">
                <a:latin typeface="Kruti Dev 010" pitchFamily="2" charset="0"/>
              </a:rPr>
              <a:t> g¨ </a:t>
            </a:r>
            <a:r>
              <a:rPr lang="en-US" sz="1600" dirty="0" err="1" smtClean="0">
                <a:latin typeface="Kruti Dev 010" pitchFamily="2" charset="0"/>
              </a:rPr>
              <a:t>tkrh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bu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Oktg¨a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,</a:t>
            </a:r>
            <a:r>
              <a:rPr lang="en-US" sz="1600" dirty="0" err="1" smtClean="0">
                <a:latin typeface="Kruti Dev 010" pitchFamily="2" charset="0"/>
              </a:rPr>
              <a:t>slk</a:t>
            </a:r>
            <a:r>
              <a:rPr lang="en-US" sz="1600" dirty="0" smtClean="0">
                <a:latin typeface="Kruti Dev 010" pitchFamily="2" charset="0"/>
              </a:rPr>
              <a:t> g¨ </a:t>
            </a:r>
            <a:r>
              <a:rPr lang="en-US" sz="1600" dirty="0" err="1" smtClean="0">
                <a:latin typeface="Kruti Dev 010" pitchFamily="2" charset="0"/>
              </a:rPr>
              <a:t>ldrk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1"/>
            <a:r>
              <a:rPr lang="en-US" sz="1400" dirty="0" err="1" smtClean="0">
                <a:latin typeface="Kruti Dev 010" pitchFamily="2" charset="0"/>
              </a:rPr>
              <a:t>cky¨a</a:t>
            </a:r>
            <a:r>
              <a:rPr lang="en-US" sz="1400" dirty="0" smtClean="0">
                <a:latin typeface="Kruti Dev 010" pitchFamily="2" charset="0"/>
              </a:rPr>
              <a:t> d¨ de ;k </a:t>
            </a:r>
            <a:r>
              <a:rPr lang="en-US" sz="1400" dirty="0" err="1" smtClean="0">
                <a:latin typeface="Kruti Dev 010" pitchFamily="2" charset="0"/>
              </a:rPr>
              <a:t>T;knk</a:t>
            </a:r>
            <a:r>
              <a:rPr lang="en-US" sz="1400" dirty="0" smtClean="0">
                <a:latin typeface="Kruti Dev 010" pitchFamily="2" charset="0"/>
              </a:rPr>
              <a:t> /</a:t>
            </a:r>
            <a:r>
              <a:rPr lang="en-US" sz="1400" dirty="0" err="1" smtClean="0">
                <a:latin typeface="Kruti Dev 010" pitchFamily="2" charset="0"/>
              </a:rPr>
              <a:t>k¨us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ls</a:t>
            </a:r>
            <a:endParaRPr lang="en-US" sz="1400" dirty="0" smtClean="0">
              <a:latin typeface="Kruti Dev 010" pitchFamily="2" charset="0"/>
            </a:endParaRPr>
          </a:p>
          <a:p>
            <a:pPr lvl="1"/>
            <a:r>
              <a:rPr lang="en-US" sz="1400" dirty="0" err="1" smtClean="0">
                <a:latin typeface="Kruti Dev 010" pitchFamily="2" charset="0"/>
              </a:rPr>
              <a:t>ilhus</a:t>
            </a:r>
            <a:r>
              <a:rPr lang="en-US" sz="1400" dirty="0" smtClean="0">
                <a:latin typeface="Kruti Dev 010" pitchFamily="2" charset="0"/>
              </a:rPr>
              <a:t> d¢ </a:t>
            </a:r>
            <a:r>
              <a:rPr lang="en-US" sz="1400" dirty="0" err="1" smtClean="0">
                <a:latin typeface="Kruti Dev 010" pitchFamily="2" charset="0"/>
              </a:rPr>
              <a:t>ckn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cky¨a</a:t>
            </a:r>
            <a:r>
              <a:rPr lang="en-US" sz="1400" dirty="0" smtClean="0">
                <a:latin typeface="Kruti Dev 010" pitchFamily="2" charset="0"/>
              </a:rPr>
              <a:t> d¨ </a:t>
            </a:r>
            <a:r>
              <a:rPr lang="en-US" sz="1400" dirty="0" err="1" smtClean="0">
                <a:latin typeface="Kruti Dev 010" pitchFamily="2" charset="0"/>
              </a:rPr>
              <a:t>ugha</a:t>
            </a:r>
            <a:r>
              <a:rPr lang="en-US" sz="1400" dirty="0" smtClean="0">
                <a:latin typeface="Kruti Dev 010" pitchFamily="2" charset="0"/>
              </a:rPr>
              <a:t> /</a:t>
            </a:r>
            <a:r>
              <a:rPr lang="en-US" sz="1400" dirty="0" err="1" smtClean="0">
                <a:latin typeface="Kruti Dev 010" pitchFamily="2" charset="0"/>
              </a:rPr>
              <a:t>k¨us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ls</a:t>
            </a:r>
            <a:endParaRPr lang="en-US" sz="1400" dirty="0" smtClean="0">
              <a:latin typeface="Kruti Dev 010" pitchFamily="2" charset="0"/>
            </a:endParaRPr>
          </a:p>
          <a:p>
            <a:pPr lvl="1"/>
            <a:r>
              <a:rPr lang="en-US" sz="1400" dirty="0" err="1" smtClean="0">
                <a:latin typeface="Kruti Dev 010" pitchFamily="2" charset="0"/>
              </a:rPr>
              <a:t>csgn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rSyh</a:t>
            </a:r>
            <a:r>
              <a:rPr lang="en-US" sz="1400" dirty="0" smtClean="0">
                <a:latin typeface="Kruti Dev 010" pitchFamily="2" charset="0"/>
              </a:rPr>
              <a:t>; </a:t>
            </a:r>
            <a:r>
              <a:rPr lang="en-US" sz="1400" dirty="0" err="1" smtClean="0">
                <a:latin typeface="Kruti Dev 010" pitchFamily="2" charset="0"/>
              </a:rPr>
              <a:t>daMh'kuj¨a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dk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bLrseky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vkfn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ls</a:t>
            </a:r>
            <a:endParaRPr lang="en-US" sz="14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bldh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Oktg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flj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esa</a:t>
            </a:r>
            <a:r>
              <a:rPr lang="en-US" sz="1600" dirty="0" smtClean="0">
                <a:latin typeface="Kruti Dev 010" pitchFamily="2" charset="0"/>
              </a:rPr>
              <a:t> [</a:t>
            </a:r>
            <a:r>
              <a:rPr lang="en-US" sz="1600" dirty="0" err="1" smtClean="0">
                <a:latin typeface="Kruti Dev 010" pitchFamily="2" charset="0"/>
              </a:rPr>
              <a:t>kqtyh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cspSuh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lkFk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vupkgh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nqxZa</a:t>
            </a:r>
            <a:r>
              <a:rPr lang="en-US" sz="1600" dirty="0" smtClean="0">
                <a:latin typeface="Kruti Dev 010" pitchFamily="2" charset="0"/>
              </a:rPr>
              <a:t>/k </a:t>
            </a:r>
            <a:r>
              <a:rPr lang="en-US" sz="1600" dirty="0" err="1" smtClean="0">
                <a:latin typeface="Kruti Dev 010" pitchFamily="2" charset="0"/>
              </a:rPr>
              <a:t>iSnk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smtClean="0">
                <a:latin typeface="Kruti Dev 010" pitchFamily="2" charset="0"/>
              </a:rPr>
              <a:t>'</a:t>
            </a:r>
            <a:r>
              <a:rPr lang="en-US" sz="1600" dirty="0" err="1" smtClean="0">
                <a:latin typeface="Kruti Dev 010" pitchFamily="2" charset="0"/>
              </a:rPr>
              <a:t>kSaiw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esa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vnj</a:t>
            </a:r>
            <a:r>
              <a:rPr lang="en-US" sz="1600" dirty="0" smtClean="0">
                <a:latin typeface="Kruti Dev 010" pitchFamily="2" charset="0"/>
              </a:rPr>
              <a:t>[k] </a:t>
            </a:r>
            <a:r>
              <a:rPr lang="en-US" sz="1600" dirty="0" err="1" smtClean="0">
                <a:latin typeface="Kruti Dev 010" pitchFamily="2" charset="0"/>
              </a:rPr>
              <a:t>vtOkk;u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pk</a:t>
            </a:r>
            <a:r>
              <a:rPr lang="en-US" sz="1600" dirty="0" smtClean="0">
                <a:latin typeface="Kruti Dev 010" pitchFamily="2" charset="0"/>
              </a:rPr>
              <a:t>; d¢ </a:t>
            </a:r>
            <a:r>
              <a:rPr lang="en-US" sz="1600" dirty="0" err="1" smtClean="0">
                <a:latin typeface="Kruti Dev 010" pitchFamily="2" charset="0"/>
              </a:rPr>
              <a:t>isM</a:t>
            </a:r>
            <a:r>
              <a:rPr lang="en-US" sz="1600" dirty="0" smtClean="0">
                <a:latin typeface="Kruti Dev 010" pitchFamily="2" charset="0"/>
              </a:rPr>
              <a:t>+ </a:t>
            </a:r>
            <a:r>
              <a:rPr lang="en-US" sz="1600" dirty="0" err="1" smtClean="0">
                <a:latin typeface="Kruti Dev 010" pitchFamily="2" charset="0"/>
              </a:rPr>
              <a:t>dk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rsy</a:t>
            </a:r>
            <a:r>
              <a:rPr lang="en-US" sz="1600" dirty="0" smtClean="0">
                <a:latin typeface="Kruti Dev 010" pitchFamily="2" charset="0"/>
              </a:rPr>
              <a:t> ;k </a:t>
            </a:r>
            <a:r>
              <a:rPr lang="en-US" sz="1600" dirty="0" err="1" smtClean="0">
                <a:latin typeface="Kruti Dev 010" pitchFamily="2" charset="0"/>
              </a:rPr>
              <a:t>esaFkkWy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tSls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rROk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gSa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ftuls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MSaMªQ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ij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fu;a</a:t>
            </a:r>
            <a:r>
              <a:rPr lang="en-US" sz="1600" dirty="0" smtClean="0">
                <a:latin typeface="Kruti Dev 010" pitchFamily="2" charset="0"/>
              </a:rPr>
              <a:t>=.k </a:t>
            </a:r>
            <a:r>
              <a:rPr lang="en-US" sz="1600" dirty="0" err="1" smtClean="0">
                <a:latin typeface="Kruti Dev 010" pitchFamily="2" charset="0"/>
              </a:rPr>
              <a:t>g¨rk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MSaMªQ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'</a:t>
            </a:r>
            <a:r>
              <a:rPr lang="en-US" sz="1600" dirty="0" err="1" smtClean="0">
                <a:latin typeface="Kruti Dev 010" pitchFamily="2" charset="0"/>
              </a:rPr>
              <a:t>kq"d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chp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Hkze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ugha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g¨uk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pkfg</a:t>
            </a:r>
            <a:r>
              <a:rPr lang="en-US" sz="1600" dirty="0" smtClean="0">
                <a:latin typeface="Kruti Dev 010" pitchFamily="2" charset="0"/>
              </a:rPr>
              <a:t>,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MSaMªQ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flj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vR;f</a:t>
            </a:r>
            <a:r>
              <a:rPr lang="en-US" sz="1600" dirty="0" smtClean="0">
                <a:latin typeface="Kruti Dev 010" pitchFamily="2" charset="0"/>
              </a:rPr>
              <a:t>/</a:t>
            </a:r>
            <a:r>
              <a:rPr lang="en-US" sz="1600" dirty="0" err="1" smtClean="0">
                <a:latin typeface="Kruti Dev 010" pitchFamily="2" charset="0"/>
              </a:rPr>
              <a:t>kd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rsy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fudyus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Hkh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bld</a:t>
            </a:r>
            <a:r>
              <a:rPr lang="en-US" sz="1600" dirty="0" smtClean="0">
                <a:latin typeface="Kruti Dev 010" pitchFamily="2" charset="0"/>
              </a:rPr>
              <a:t>¢ </a:t>
            </a:r>
            <a:r>
              <a:rPr lang="en-US" sz="1600" dirty="0" err="1" smtClean="0">
                <a:latin typeface="Kruti Dev 010" pitchFamily="2" charset="0"/>
              </a:rPr>
              <a:t>d.k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rSyh</a:t>
            </a:r>
            <a:r>
              <a:rPr lang="en-US" sz="1600" dirty="0" smtClean="0">
                <a:latin typeface="Kruti Dev 010" pitchFamily="2" charset="0"/>
              </a:rPr>
              <a:t>;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ihys&amp;lQ¢n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jax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g¨rs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gSa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smtClean="0">
                <a:latin typeface="Kruti Dev 010" pitchFamily="2" charset="0"/>
              </a:rPr>
              <a:t>[</a:t>
            </a:r>
            <a:r>
              <a:rPr lang="en-US" sz="1600" dirty="0" err="1" smtClean="0">
                <a:latin typeface="Kruti Dev 010" pitchFamily="2" charset="0"/>
              </a:rPr>
              <a:t>kq”dh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flj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ROkpk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ueh</a:t>
            </a:r>
            <a:r>
              <a:rPr lang="en-US" sz="1600" dirty="0" smtClean="0">
                <a:latin typeface="Kruti Dev 010" pitchFamily="2" charset="0"/>
              </a:rPr>
              <a:t> [</a:t>
            </a:r>
            <a:r>
              <a:rPr lang="en-US" sz="1600" dirty="0" err="1" smtClean="0">
                <a:latin typeface="Kruti Dev 010" pitchFamily="2" charset="0"/>
              </a:rPr>
              <a:t>kRe</a:t>
            </a:r>
            <a:r>
              <a:rPr lang="en-US" sz="1600" dirty="0" smtClean="0">
                <a:latin typeface="Kruti Dev 010" pitchFamily="2" charset="0"/>
              </a:rPr>
              <a:t> g¨ </a:t>
            </a:r>
            <a:r>
              <a:rPr lang="en-US" sz="1600" dirty="0" err="1" smtClean="0">
                <a:latin typeface="Kruti Dev 010" pitchFamily="2" charset="0"/>
              </a:rPr>
              <a:t>ldrh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N¨Vs </a:t>
            </a:r>
            <a:r>
              <a:rPr lang="en-US" sz="1600" dirty="0" err="1" smtClean="0">
                <a:latin typeface="Kruti Dev 010" pitchFamily="2" charset="0"/>
              </a:rPr>
              <a:t>lQ¢n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d.k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tek</a:t>
            </a:r>
            <a:r>
              <a:rPr lang="en-US" sz="1600" dirty="0" smtClean="0">
                <a:latin typeface="Kruti Dev 010" pitchFamily="2" charset="0"/>
              </a:rPr>
              <a:t> g¨ </a:t>
            </a:r>
            <a:r>
              <a:rPr lang="en-US" sz="1600" dirty="0" err="1" smtClean="0">
                <a:latin typeface="Kruti Dev 010" pitchFamily="2" charset="0"/>
              </a:rPr>
              <a:t>ldrs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gSa</a:t>
            </a:r>
            <a:endParaRPr lang="en-US" sz="1200" dirty="0" smtClean="0">
              <a:latin typeface="Kruti Dev 010" pitchFamily="2" charset="0"/>
            </a:endParaRPr>
          </a:p>
          <a:p>
            <a:pPr marL="274320" lvl="1" indent="-274320">
              <a:lnSpc>
                <a:spcPct val="120000"/>
              </a:lnSpc>
              <a:spcBef>
                <a:spcPts val="400"/>
              </a:spcBef>
              <a:buFont typeface="Arial" pitchFamily="34" charset="0"/>
              <a:buChar char="•"/>
            </a:pPr>
            <a:endParaRPr lang="en-US" sz="900" dirty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</p:txBody>
      </p:sp>
      <p:pic>
        <p:nvPicPr>
          <p:cNvPr id="5122" name="Picture 2" descr="D:\images\truman guide\5304882_xl.jpg"/>
          <p:cNvPicPr>
            <a:picLocks noChangeAspect="1" noChangeArrowheads="1"/>
          </p:cNvPicPr>
          <p:nvPr/>
        </p:nvPicPr>
        <p:blipFill>
          <a:blip r:embed="rId2" cstate="print"/>
          <a:srcRect b="6194"/>
          <a:stretch>
            <a:fillRect/>
          </a:stretch>
        </p:blipFill>
        <p:spPr bwMode="auto">
          <a:xfrm>
            <a:off x="4899737" y="1371600"/>
            <a:ext cx="3939463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467600" cy="1143000"/>
          </a:xfrm>
        </p:spPr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iq</a:t>
            </a:r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#"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k¨a</a:t>
            </a:r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 d¢ 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cky¨a</a:t>
            </a:r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dk</a:t>
            </a:r>
            <a:r>
              <a:rPr lang="en-US" sz="44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4400" b="1" dirty="0" err="1" smtClean="0">
                <a:solidFill>
                  <a:srgbClr val="B99E65"/>
                </a:solidFill>
                <a:latin typeface="Kruti Dev 010" pitchFamily="2" charset="0"/>
              </a:rPr>
              <a:t>fxjuk&amp;,y¨isfl;k</a:t>
            </a:r>
            <a:endParaRPr lang="en-US" sz="44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09600" y="1371600"/>
            <a:ext cx="4419600" cy="5486400"/>
          </a:xfrm>
        </p:spPr>
        <p:txBody>
          <a:bodyPr>
            <a:noAutofit/>
          </a:bodyPr>
          <a:lstStyle/>
          <a:p>
            <a:pPr lvl="0"/>
            <a:r>
              <a:rPr lang="en-US" sz="1600" dirty="0" smtClean="0">
                <a:latin typeface="Kruti Dev 010" pitchFamily="2" charset="0"/>
              </a:rPr>
              <a:t>,d </a:t>
            </a:r>
            <a:r>
              <a:rPr lang="en-US" sz="1600" dirty="0" err="1" smtClean="0">
                <a:latin typeface="Kruti Dev 010" pitchFamily="2" charset="0"/>
              </a:rPr>
              <a:t>O;fDr</a:t>
            </a:r>
            <a:r>
              <a:rPr lang="en-US" sz="1600" dirty="0" smtClean="0">
                <a:latin typeface="Kruti Dev 010" pitchFamily="2" charset="0"/>
              </a:rPr>
              <a:t> d¢ 50&amp;100 </a:t>
            </a:r>
            <a:r>
              <a:rPr lang="en-US" sz="1600" dirty="0" err="1" smtClean="0">
                <a:latin typeface="Kruti Dev 010" pitchFamily="2" charset="0"/>
              </a:rPr>
              <a:t>cky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j¨tkuk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fxjrs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gSa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vxj</a:t>
            </a:r>
            <a:r>
              <a:rPr lang="en-US" sz="1600" dirty="0" smtClean="0">
                <a:latin typeface="Kruti Dev 010" pitchFamily="2" charset="0"/>
              </a:rPr>
              <a:t> ;g la[;k </a:t>
            </a:r>
            <a:r>
              <a:rPr lang="en-US" sz="1600" dirty="0" err="1" smtClean="0">
                <a:latin typeface="Kruti Dev 010" pitchFamily="2" charset="0"/>
              </a:rPr>
              <a:t>j¨tkuk</a:t>
            </a:r>
            <a:r>
              <a:rPr lang="en-US" sz="1600" dirty="0" smtClean="0">
                <a:latin typeface="Kruti Dev 010" pitchFamily="2" charset="0"/>
              </a:rPr>
              <a:t> 100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Åij</a:t>
            </a:r>
            <a:r>
              <a:rPr lang="en-US" sz="1600" dirty="0" smtClean="0">
                <a:latin typeface="Kruti Dev 010" pitchFamily="2" charset="0"/>
              </a:rPr>
              <a:t> g¨ </a:t>
            </a:r>
            <a:r>
              <a:rPr lang="en-US" sz="1600" dirty="0" err="1" smtClean="0">
                <a:latin typeface="Kruti Dev 010" pitchFamily="2" charset="0"/>
              </a:rPr>
              <a:t>tkrh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 r¨ ;g </a:t>
            </a:r>
            <a:r>
              <a:rPr lang="en-US" sz="1600" dirty="0" err="1" smtClean="0">
                <a:latin typeface="Kruti Dev 010" pitchFamily="2" charset="0"/>
              </a:rPr>
              <a:t>cky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fxjus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leL;k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dk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lad¢r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cky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fxjus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dÃ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dkj.k</a:t>
            </a:r>
            <a:r>
              <a:rPr lang="en-US" sz="1600" dirty="0" smtClean="0">
                <a:latin typeface="Kruti Dev 010" pitchFamily="2" charset="0"/>
              </a:rPr>
              <a:t> g¨ </a:t>
            </a:r>
            <a:r>
              <a:rPr lang="en-US" sz="1600" dirty="0" err="1" smtClean="0">
                <a:latin typeface="Kruti Dev 010" pitchFamily="2" charset="0"/>
              </a:rPr>
              <a:t>ldrs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gSa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tSls</a:t>
            </a:r>
            <a:endParaRPr lang="en-US" sz="1200" dirty="0" smtClean="0">
              <a:latin typeface="Kruti Dev 010" pitchFamily="2" charset="0"/>
            </a:endParaRPr>
          </a:p>
          <a:p>
            <a:pPr lvl="1"/>
            <a:r>
              <a:rPr lang="en-US" sz="1400" dirty="0" err="1" smtClean="0">
                <a:latin typeface="Kruti Dev 010" pitchFamily="2" charset="0"/>
              </a:rPr>
              <a:t>rukOk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v©j</a:t>
            </a:r>
            <a:r>
              <a:rPr lang="en-US" sz="1400" dirty="0" smtClean="0">
                <a:latin typeface="Kruti Dev 010" pitchFamily="2" charset="0"/>
              </a:rPr>
              <a:t> '</a:t>
            </a:r>
            <a:r>
              <a:rPr lang="en-US" sz="1400" dirty="0" err="1" smtClean="0">
                <a:latin typeface="Kruti Dev 010" pitchFamily="2" charset="0"/>
              </a:rPr>
              <a:t>kkjhfjd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det¨jh</a:t>
            </a:r>
            <a:endParaRPr lang="en-US" sz="1100" dirty="0" smtClean="0">
              <a:latin typeface="Kruti Dev 010" pitchFamily="2" charset="0"/>
            </a:endParaRPr>
          </a:p>
          <a:p>
            <a:pPr lvl="1"/>
            <a:r>
              <a:rPr lang="en-US" sz="1400" dirty="0" err="1" smtClean="0">
                <a:latin typeface="Kruti Dev 010" pitchFamily="2" charset="0"/>
              </a:rPr>
              <a:t>vlarqfyr</a:t>
            </a:r>
            <a:r>
              <a:rPr lang="en-US" sz="1400" dirty="0" smtClean="0">
                <a:latin typeface="Kruti Dev 010" pitchFamily="2" charset="0"/>
              </a:rPr>
              <a:t> [</a:t>
            </a:r>
            <a:r>
              <a:rPr lang="en-US" sz="1400" dirty="0" err="1" smtClean="0">
                <a:latin typeface="Kruti Dev 010" pitchFamily="2" charset="0"/>
              </a:rPr>
              <a:t>kqjkd</a:t>
            </a:r>
            <a:r>
              <a:rPr lang="en-US" sz="1400" dirty="0" smtClean="0">
                <a:latin typeface="Kruti Dev 010" pitchFamily="2" charset="0"/>
              </a:rPr>
              <a:t> ;k </a:t>
            </a:r>
            <a:r>
              <a:rPr lang="en-US" sz="1400" dirty="0" err="1" smtClean="0">
                <a:latin typeface="Kruti Dev 010" pitchFamily="2" charset="0"/>
              </a:rPr>
              <a:t>i</a:t>
            </a:r>
            <a:r>
              <a:rPr lang="en-US" sz="1400" dirty="0" smtClean="0">
                <a:latin typeface="Kruti Dev 010" pitchFamily="2" charset="0"/>
              </a:rPr>
              <a:t>¨"</a:t>
            </a:r>
            <a:r>
              <a:rPr lang="en-US" sz="1400" dirty="0" err="1" smtClean="0">
                <a:latin typeface="Kruti Dev 010" pitchFamily="2" charset="0"/>
              </a:rPr>
              <a:t>k.k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esa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deh</a:t>
            </a:r>
            <a:endParaRPr lang="en-US" sz="1100" dirty="0" smtClean="0">
              <a:latin typeface="Kruti Dev 010" pitchFamily="2" charset="0"/>
            </a:endParaRPr>
          </a:p>
          <a:p>
            <a:pPr lvl="1"/>
            <a:r>
              <a:rPr lang="en-US" sz="1400" dirty="0" smtClean="0">
                <a:latin typeface="Kruti Dev 010" pitchFamily="2" charset="0"/>
              </a:rPr>
              <a:t>'</a:t>
            </a:r>
            <a:r>
              <a:rPr lang="en-US" sz="1400" dirty="0" err="1" smtClean="0">
                <a:latin typeface="Kruti Dev 010" pitchFamily="2" charset="0"/>
              </a:rPr>
              <a:t>kSaiw</a:t>
            </a:r>
            <a:r>
              <a:rPr lang="en-US" sz="1400" dirty="0" smtClean="0">
                <a:latin typeface="Kruti Dev 010" pitchFamily="2" charset="0"/>
              </a:rPr>
              <a:t>] </a:t>
            </a:r>
            <a:r>
              <a:rPr lang="en-US" sz="1400" dirty="0" err="1" smtClean="0">
                <a:latin typeface="Kruti Dev 010" pitchFamily="2" charset="0"/>
              </a:rPr>
              <a:t>cky¨a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esa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jax</a:t>
            </a:r>
            <a:r>
              <a:rPr lang="en-US" sz="1400" dirty="0" smtClean="0">
                <a:latin typeface="Kruti Dev 010" pitchFamily="2" charset="0"/>
              </a:rPr>
              <a:t>] </a:t>
            </a:r>
            <a:r>
              <a:rPr lang="en-US" sz="1400" dirty="0" err="1" smtClean="0">
                <a:latin typeface="Kruti Dev 010" pitchFamily="2" charset="0"/>
              </a:rPr>
              <a:t>Mkbl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v©j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Cyhfpax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vkfn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dk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vR;f</a:t>
            </a:r>
            <a:r>
              <a:rPr lang="en-US" sz="1400" dirty="0" smtClean="0">
                <a:latin typeface="Kruti Dev 010" pitchFamily="2" charset="0"/>
              </a:rPr>
              <a:t>/</a:t>
            </a:r>
            <a:r>
              <a:rPr lang="en-US" sz="1400" dirty="0" err="1" smtClean="0">
                <a:latin typeface="Kruti Dev 010" pitchFamily="2" charset="0"/>
              </a:rPr>
              <a:t>kd</a:t>
            </a:r>
            <a:r>
              <a:rPr lang="en-US" sz="1400" dirty="0" smtClean="0">
                <a:latin typeface="Kruti Dev 010" pitchFamily="2" charset="0"/>
              </a:rPr>
              <a:t> </a:t>
            </a:r>
            <a:r>
              <a:rPr lang="en-US" sz="1400" dirty="0" err="1" smtClean="0">
                <a:latin typeface="Kruti Dev 010" pitchFamily="2" charset="0"/>
              </a:rPr>
              <a:t>bLrseky</a:t>
            </a:r>
            <a:endParaRPr lang="en-US" sz="11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iq</a:t>
            </a:r>
            <a:r>
              <a:rPr lang="en-US" sz="1600" dirty="0" smtClean="0">
                <a:latin typeface="Kruti Dev 010" pitchFamily="2" charset="0"/>
              </a:rPr>
              <a:t>#"</a:t>
            </a:r>
            <a:r>
              <a:rPr lang="en-US" sz="1600" dirty="0" err="1" smtClean="0">
                <a:latin typeface="Kruti Dev 010" pitchFamily="2" charset="0"/>
              </a:rPr>
              <a:t>k¨a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eas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fxjus</a:t>
            </a:r>
            <a:r>
              <a:rPr lang="en-US" sz="1600" dirty="0" smtClean="0">
                <a:latin typeface="Kruti Dev 010" pitchFamily="2" charset="0"/>
              </a:rPr>
              <a:t> dh ,d </a:t>
            </a:r>
            <a:r>
              <a:rPr lang="en-US" sz="1600" dirty="0" err="1" smtClean="0">
                <a:latin typeface="Kruti Dev 010" pitchFamily="2" charset="0"/>
              </a:rPr>
              <a:t>Oktg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gke¨Zu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Mh-Vh-,p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dk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Lrj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dkQh</a:t>
            </a:r>
            <a:r>
              <a:rPr lang="en-US" sz="1600" dirty="0" smtClean="0">
                <a:latin typeface="Kruti Dev 010" pitchFamily="2" charset="0"/>
              </a:rPr>
              <a:t> c&lt;+ </a:t>
            </a:r>
            <a:r>
              <a:rPr lang="en-US" sz="1600" dirty="0" err="1" smtClean="0">
                <a:latin typeface="Kruti Dev 010" pitchFamily="2" charset="0"/>
              </a:rPr>
              <a:t>tkuk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g¨rk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MkÃgkbM</a:t>
            </a:r>
            <a:r>
              <a:rPr lang="en-US" sz="1600" dirty="0" smtClean="0">
                <a:latin typeface="Kruti Dev 010" pitchFamily="2" charset="0"/>
              </a:rPr>
              <a:t>ª¨</a:t>
            </a:r>
            <a:r>
              <a:rPr lang="en-US" sz="1600" dirty="0" err="1" smtClean="0">
                <a:latin typeface="Kruti Dev 010" pitchFamily="2" charset="0"/>
              </a:rPr>
              <a:t>VsLV¨LVsj¨u</a:t>
            </a:r>
            <a:r>
              <a:rPr lang="en-US" sz="1600" dirty="0" smtClean="0">
                <a:latin typeface="Kruti Dev 010" pitchFamily="2" charset="0"/>
              </a:rPr>
              <a:t> ¼MhVh,p½ </a:t>
            </a:r>
            <a:r>
              <a:rPr lang="en-US" sz="1600" dirty="0" err="1" smtClean="0">
                <a:latin typeface="Kruti Dev 010" pitchFamily="2" charset="0"/>
              </a:rPr>
              <a:t>iq</a:t>
            </a:r>
            <a:r>
              <a:rPr lang="en-US" sz="1600" dirty="0" smtClean="0">
                <a:latin typeface="Kruti Dev 010" pitchFamily="2" charset="0"/>
              </a:rPr>
              <a:t>#"k </a:t>
            </a:r>
            <a:r>
              <a:rPr lang="en-US" sz="1600" dirty="0" err="1" smtClean="0">
                <a:latin typeface="Kruti Dev 010" pitchFamily="2" charset="0"/>
              </a:rPr>
              <a:t>gke¨Zu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VsLV¨LVsj¨u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curk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blls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dh c&lt;+</a:t>
            </a:r>
            <a:r>
              <a:rPr lang="en-US" sz="1600" dirty="0" err="1" smtClean="0">
                <a:latin typeface="Kruti Dev 010" pitchFamily="2" charset="0"/>
              </a:rPr>
              <a:t>Okkj</a:t>
            </a:r>
            <a:r>
              <a:rPr lang="en-US" sz="1600" dirty="0" smtClean="0">
                <a:latin typeface="Kruti Dev 010" pitchFamily="2" charset="0"/>
              </a:rPr>
              <a:t> de g¨ </a:t>
            </a:r>
            <a:r>
              <a:rPr lang="en-US" sz="1600" dirty="0" err="1" smtClean="0">
                <a:latin typeface="Kruti Dev 010" pitchFamily="2" charset="0"/>
              </a:rPr>
              <a:t>tkrh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r>
              <a:rPr lang="en-US" sz="1600" dirty="0" smtClean="0">
                <a:latin typeface="Kruti Dev 010" pitchFamily="2" charset="0"/>
              </a:rPr>
              <a:t>] </a:t>
            </a:r>
            <a:r>
              <a:rPr lang="en-US" sz="1600" dirty="0" err="1" smtClean="0">
                <a:latin typeface="Kruti Dev 010" pitchFamily="2" charset="0"/>
              </a:rPr>
              <a:t>tgka</a:t>
            </a:r>
            <a:r>
              <a:rPr lang="en-US" sz="1600" dirty="0" smtClean="0">
                <a:latin typeface="Kruti Dev 010" pitchFamily="2" charset="0"/>
              </a:rPr>
              <a:t> g¢;j </a:t>
            </a:r>
            <a:r>
              <a:rPr lang="en-US" sz="1600" dirty="0" err="1" smtClean="0">
                <a:latin typeface="Kruti Dev 010" pitchFamily="2" charset="0"/>
              </a:rPr>
              <a:t>QkWfydy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ÄVus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e¨VkÃ</a:t>
            </a:r>
            <a:r>
              <a:rPr lang="en-US" sz="1600" dirty="0" smtClean="0">
                <a:latin typeface="Kruti Dev 010" pitchFamily="2" charset="0"/>
              </a:rPr>
              <a:t> de g¨ </a:t>
            </a:r>
            <a:r>
              <a:rPr lang="en-US" sz="1600" dirty="0" err="1" smtClean="0">
                <a:latin typeface="Kruti Dev 010" pitchFamily="2" charset="0"/>
              </a:rPr>
              <a:t>tkrh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err="1" smtClean="0">
                <a:latin typeface="Kruti Dev 010" pitchFamily="2" charset="0"/>
              </a:rPr>
              <a:t>blls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tM+sa</a:t>
            </a:r>
            <a:r>
              <a:rPr lang="en-US" sz="1600" dirty="0" smtClean="0">
                <a:latin typeface="Kruti Dev 010" pitchFamily="2" charset="0"/>
              </a:rPr>
              <a:t> l[r g¨ </a:t>
            </a:r>
            <a:r>
              <a:rPr lang="en-US" sz="1600" dirty="0" err="1" smtClean="0">
                <a:latin typeface="Kruti Dev 010" pitchFamily="2" charset="0"/>
              </a:rPr>
              <a:t>tkrh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gSa</a:t>
            </a:r>
            <a:r>
              <a:rPr lang="en-US" sz="1600" dirty="0" smtClean="0">
                <a:latin typeface="Kruti Dev 010" pitchFamily="2" charset="0"/>
              </a:rPr>
              <a:t>] t¨ </a:t>
            </a:r>
            <a:r>
              <a:rPr lang="en-US" sz="1600" dirty="0" err="1" smtClean="0">
                <a:latin typeface="Kruti Dev 010" pitchFamily="2" charset="0"/>
              </a:rPr>
              <a:t>cky¨a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jDr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dk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çOkkg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i</a:t>
            </a:r>
            <a:r>
              <a:rPr lang="en-US" sz="1600" dirty="0" smtClean="0">
                <a:latin typeface="Kruti Dev 010" pitchFamily="2" charset="0"/>
              </a:rPr>
              <a:t>¨"</a:t>
            </a:r>
            <a:r>
              <a:rPr lang="en-US" sz="1600" dirty="0" err="1" smtClean="0">
                <a:latin typeface="Kruti Dev 010" pitchFamily="2" charset="0"/>
              </a:rPr>
              <a:t>kd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rROk¨a</a:t>
            </a:r>
            <a:r>
              <a:rPr lang="en-US" sz="1600" dirty="0" smtClean="0">
                <a:latin typeface="Kruti Dev 010" pitchFamily="2" charset="0"/>
              </a:rPr>
              <a:t> dh </a:t>
            </a:r>
            <a:r>
              <a:rPr lang="en-US" sz="1600" dirty="0" err="1" smtClean="0">
                <a:latin typeface="Kruti Dev 010" pitchFamily="2" charset="0"/>
              </a:rPr>
              <a:t>vkiwfrZ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j¨drh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gSa</a:t>
            </a:r>
            <a:endParaRPr lang="en-US" sz="1200" dirty="0" smtClean="0">
              <a:latin typeface="Kruti Dev 010" pitchFamily="2" charset="0"/>
            </a:endParaRPr>
          </a:p>
          <a:p>
            <a:pPr lvl="0"/>
            <a:r>
              <a:rPr lang="en-US" sz="1600" dirty="0" smtClean="0">
                <a:latin typeface="Kruti Dev 010" pitchFamily="2" charset="0"/>
              </a:rPr>
              <a:t>g¢;j </a:t>
            </a:r>
            <a:r>
              <a:rPr lang="en-US" sz="1600" dirty="0" err="1" smtClean="0">
                <a:latin typeface="Kruti Dev 010" pitchFamily="2" charset="0"/>
              </a:rPr>
              <a:t>lkbfdy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fQj</a:t>
            </a:r>
            <a:r>
              <a:rPr lang="en-US" sz="1600" dirty="0" smtClean="0">
                <a:latin typeface="Kruti Dev 010" pitchFamily="2" charset="0"/>
              </a:rPr>
              <a:t> '</a:t>
            </a:r>
            <a:r>
              <a:rPr lang="en-US" sz="1600" dirty="0" err="1" smtClean="0">
                <a:latin typeface="Kruti Dev 010" pitchFamily="2" charset="0"/>
              </a:rPr>
              <a:t>kq</a:t>
            </a:r>
            <a:r>
              <a:rPr lang="en-US" sz="1600" dirty="0" smtClean="0">
                <a:latin typeface="Kruti Dev 010" pitchFamily="2" charset="0"/>
              </a:rPr>
              <a:t>: </a:t>
            </a:r>
            <a:r>
              <a:rPr lang="en-US" sz="1600" dirty="0" err="1" smtClean="0">
                <a:latin typeface="Kruti Dev 010" pitchFamily="2" charset="0"/>
              </a:rPr>
              <a:t>djus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v©j</a:t>
            </a:r>
            <a:r>
              <a:rPr lang="en-US" sz="1600" dirty="0" smtClean="0">
                <a:latin typeface="Kruti Dev 010" pitchFamily="2" charset="0"/>
              </a:rPr>
              <a:t> ,</a:t>
            </a:r>
            <a:r>
              <a:rPr lang="en-US" sz="1600" dirty="0" err="1" smtClean="0">
                <a:latin typeface="Kruti Dev 010" pitchFamily="2" charset="0"/>
              </a:rPr>
              <a:t>y¨isfl;k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ls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ikj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ikus</a:t>
            </a:r>
            <a:r>
              <a:rPr lang="en-US" sz="1600" dirty="0" smtClean="0">
                <a:latin typeface="Kruti Dev 010" pitchFamily="2" charset="0"/>
              </a:rPr>
              <a:t> d¢ </a:t>
            </a:r>
            <a:r>
              <a:rPr lang="en-US" sz="1600" dirty="0" err="1" smtClean="0">
                <a:latin typeface="Kruti Dev 010" pitchFamily="2" charset="0"/>
              </a:rPr>
              <a:t>Øe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esa</a:t>
            </a:r>
            <a:r>
              <a:rPr lang="en-US" sz="1600" dirty="0" smtClean="0">
                <a:latin typeface="Kruti Dev 010" pitchFamily="2" charset="0"/>
              </a:rPr>
              <a:t> ,</a:t>
            </a:r>
            <a:r>
              <a:rPr lang="en-US" sz="1600" dirty="0" err="1" smtClean="0">
                <a:latin typeface="Kruti Dev 010" pitchFamily="2" charset="0"/>
              </a:rPr>
              <a:t>uktsu</a:t>
            </a:r>
            <a:r>
              <a:rPr lang="en-US" sz="1600" dirty="0" smtClean="0">
                <a:latin typeface="Kruti Dev 010" pitchFamily="2" charset="0"/>
              </a:rPr>
              <a:t> ;k </a:t>
            </a:r>
            <a:r>
              <a:rPr lang="en-US" sz="1600" dirty="0" err="1" smtClean="0">
                <a:latin typeface="Kruti Dev 010" pitchFamily="2" charset="0"/>
              </a:rPr>
              <a:t>xzksFk</a:t>
            </a:r>
            <a:r>
              <a:rPr lang="en-US" sz="1600" dirty="0" smtClean="0">
                <a:latin typeface="Kruti Dev 010" pitchFamily="2" charset="0"/>
              </a:rPr>
              <a:t> </a:t>
            </a:r>
            <a:r>
              <a:rPr lang="en-US" sz="1600" dirty="0" err="1" smtClean="0">
                <a:latin typeface="Kruti Dev 010" pitchFamily="2" charset="0"/>
              </a:rPr>
              <a:t>Qsl</a:t>
            </a:r>
            <a:r>
              <a:rPr lang="en-US" sz="1600" dirty="0" smtClean="0">
                <a:latin typeface="Kruti Dev 010" pitchFamily="2" charset="0"/>
              </a:rPr>
              <a:t> d¨ </a:t>
            </a:r>
            <a:r>
              <a:rPr lang="en-US" sz="1600" dirty="0" err="1" smtClean="0">
                <a:latin typeface="Kruti Dev 010" pitchFamily="2" charset="0"/>
              </a:rPr>
              <a:t>lfØ</a:t>
            </a:r>
            <a:r>
              <a:rPr lang="en-US" sz="1600" dirty="0" smtClean="0">
                <a:latin typeface="Kruti Dev 010" pitchFamily="2" charset="0"/>
              </a:rPr>
              <a:t>; </a:t>
            </a:r>
            <a:r>
              <a:rPr lang="en-US" sz="1600" dirty="0" err="1" smtClean="0">
                <a:latin typeface="Kruti Dev 010" pitchFamily="2" charset="0"/>
              </a:rPr>
              <a:t>djuk</a:t>
            </a:r>
            <a:r>
              <a:rPr lang="en-US" sz="1600" dirty="0" smtClean="0">
                <a:latin typeface="Kruti Dev 010" pitchFamily="2" charset="0"/>
              </a:rPr>
              <a:t> t:jh </a:t>
            </a:r>
            <a:r>
              <a:rPr lang="en-US" sz="1600" dirty="0" err="1" smtClean="0">
                <a:latin typeface="Kruti Dev 010" pitchFamily="2" charset="0"/>
              </a:rPr>
              <a:t>gS</a:t>
            </a:r>
            <a:endParaRPr lang="en-US" sz="1200" dirty="0">
              <a:latin typeface="Kruti Dev 010" pitchFamily="2" charset="0"/>
            </a:endParaRPr>
          </a:p>
        </p:txBody>
      </p:sp>
      <p:pic>
        <p:nvPicPr>
          <p:cNvPr id="17410" name="Picture 2" descr="E:\aditi E\truman pics\hair-loss1.jpg"/>
          <p:cNvPicPr>
            <a:picLocks noChangeAspect="1" noChangeArrowheads="1"/>
          </p:cNvPicPr>
          <p:nvPr/>
        </p:nvPicPr>
        <p:blipFill>
          <a:blip r:embed="rId2" cstate="print"/>
          <a:srcRect l="11250" r="15000"/>
          <a:stretch>
            <a:fillRect/>
          </a:stretch>
        </p:blipFill>
        <p:spPr bwMode="auto">
          <a:xfrm>
            <a:off x="5124844" y="2057400"/>
            <a:ext cx="3803344" cy="3505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505200" y="381000"/>
            <a:ext cx="50292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solidFill>
                  <a:srgbClr val="B99E65"/>
                </a:solidFill>
                <a:latin typeface="Kruti Dev 010" pitchFamily="2" charset="0"/>
              </a:rPr>
              <a:t>LdkYi</a:t>
            </a:r>
            <a:r>
              <a:rPr lang="en-US" sz="4000" b="1" dirty="0" smtClean="0">
                <a:solidFill>
                  <a:srgbClr val="B99E65"/>
                </a:solidFill>
                <a:latin typeface="Kruti Dev 010" pitchFamily="2" charset="0"/>
              </a:rPr>
              <a:t> ,</a:t>
            </a:r>
            <a:r>
              <a:rPr lang="en-US" sz="4000" b="1" dirty="0" err="1" smtClean="0">
                <a:solidFill>
                  <a:srgbClr val="B99E65"/>
                </a:solidFill>
                <a:latin typeface="Kruti Dev 010" pitchFamily="2" charset="0"/>
              </a:rPr>
              <a:t>aM</a:t>
            </a:r>
            <a:r>
              <a:rPr lang="en-US" sz="4000" b="1" dirty="0" smtClean="0">
                <a:solidFill>
                  <a:srgbClr val="B99E65"/>
                </a:solidFill>
                <a:latin typeface="Kruti Dev 010" pitchFamily="2" charset="0"/>
              </a:rPr>
              <a:t> g¢;j </a:t>
            </a:r>
            <a:r>
              <a:rPr lang="en-US" sz="4000" b="1" dirty="0" err="1" smtClean="0">
                <a:solidFill>
                  <a:srgbClr val="B99E65"/>
                </a:solidFill>
                <a:latin typeface="Kruti Dev 010" pitchFamily="2" charset="0"/>
              </a:rPr>
              <a:t>lkWY;q'ku</a:t>
            </a:r>
            <a:endParaRPr lang="en-US" sz="40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09600" y="4572000"/>
            <a:ext cx="6705600" cy="2057400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en-US" sz="3200" dirty="0" err="1" smtClean="0">
                <a:latin typeface="Kruti Dev 010" pitchFamily="2" charset="0"/>
              </a:rPr>
              <a:t>VªweSu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LdkYi</a:t>
            </a:r>
            <a:r>
              <a:rPr lang="en-US" sz="3200" dirty="0" smtClean="0">
                <a:latin typeface="Kruti Dev 010" pitchFamily="2" charset="0"/>
              </a:rPr>
              <a:t> ,</a:t>
            </a:r>
            <a:r>
              <a:rPr lang="en-US" sz="3200" dirty="0" err="1" smtClean="0">
                <a:latin typeface="Kruti Dev 010" pitchFamily="2" charset="0"/>
              </a:rPr>
              <a:t>aM</a:t>
            </a:r>
            <a:r>
              <a:rPr lang="en-US" sz="3200" dirty="0" smtClean="0">
                <a:latin typeface="Kruti Dev 010" pitchFamily="2" charset="0"/>
              </a:rPr>
              <a:t> g¢;j </a:t>
            </a:r>
            <a:r>
              <a:rPr lang="en-US" sz="3200" dirty="0" err="1" smtClean="0">
                <a:latin typeface="Kruti Dev 010" pitchFamily="2" charset="0"/>
              </a:rPr>
              <a:t>lkWY;q'ku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rhu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QSDVlZ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ij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dke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djrk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</a:t>
            </a:r>
            <a:r>
              <a:rPr lang="en-US" sz="3200" dirty="0" smtClean="0">
                <a:latin typeface="Kruti Dev 010" pitchFamily="2" charset="0"/>
              </a:rPr>
              <a:t>] t¨ g¢;j </a:t>
            </a:r>
            <a:r>
              <a:rPr lang="en-US" sz="3200" dirty="0" err="1" smtClean="0">
                <a:latin typeface="Kruti Dev 010" pitchFamily="2" charset="0"/>
              </a:rPr>
              <a:t>lkbfdy</a:t>
            </a:r>
            <a:r>
              <a:rPr lang="en-US" sz="3200" dirty="0" smtClean="0">
                <a:latin typeface="Kruti Dev 010" pitchFamily="2" charset="0"/>
              </a:rPr>
              <a:t> d¨ </a:t>
            </a:r>
            <a:r>
              <a:rPr lang="en-US" sz="3200" dirty="0" err="1" smtClean="0">
                <a:latin typeface="Kruti Dev 010" pitchFamily="2" charset="0"/>
              </a:rPr>
              <a:t>fu;af</a:t>
            </a:r>
            <a:r>
              <a:rPr lang="en-US" sz="3200" dirty="0" smtClean="0">
                <a:latin typeface="Kruti Dev 010" pitchFamily="2" charset="0"/>
              </a:rPr>
              <a:t>=r </a:t>
            </a:r>
            <a:r>
              <a:rPr lang="en-US" sz="3200" dirty="0" err="1" smtClean="0">
                <a:latin typeface="Kruti Dev 010" pitchFamily="2" charset="0"/>
              </a:rPr>
              <a:t>djrs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gSa</a:t>
            </a:r>
            <a:endParaRPr lang="en-US" sz="24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gke¨Zuy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larqyu</a:t>
            </a:r>
            <a:endParaRPr lang="en-US" sz="20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OkkLdqyj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flLVe</a:t>
            </a:r>
            <a:endParaRPr lang="en-US" sz="20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lSy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esV¨c¨fyTe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3200" dirty="0" smtClean="0">
                <a:latin typeface="Kruti Dev 010" pitchFamily="2" charset="0"/>
              </a:rPr>
              <a:t>;g </a:t>
            </a:r>
            <a:r>
              <a:rPr lang="en-US" sz="3200" dirty="0" err="1" smtClean="0">
                <a:latin typeface="Kruti Dev 010" pitchFamily="2" charset="0"/>
              </a:rPr>
              <a:t>lkOk</a:t>
            </a:r>
            <a:r>
              <a:rPr lang="en-US" sz="3200" dirty="0" smtClean="0">
                <a:latin typeface="Kruti Dev 010" pitchFamily="2" charset="0"/>
              </a:rPr>
              <a:t>/</a:t>
            </a:r>
            <a:r>
              <a:rPr lang="en-US" sz="3200" dirty="0" err="1" smtClean="0">
                <a:latin typeface="Kruti Dev 010" pitchFamily="2" charset="0"/>
              </a:rPr>
              <a:t>kkuhiwOkZd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pqus</a:t>
            </a:r>
            <a:r>
              <a:rPr lang="en-US" sz="3200" dirty="0" smtClean="0">
                <a:latin typeface="Kruti Dev 010" pitchFamily="2" charset="0"/>
              </a:rPr>
              <a:t> x, </a:t>
            </a:r>
            <a:r>
              <a:rPr lang="en-US" sz="3200" dirty="0" err="1" smtClean="0">
                <a:latin typeface="Kruti Dev 010" pitchFamily="2" charset="0"/>
              </a:rPr>
              <a:t>rROk¨a</a:t>
            </a:r>
            <a:r>
              <a:rPr lang="en-US" sz="3200" dirty="0" smtClean="0">
                <a:latin typeface="Kruti Dev 010" pitchFamily="2" charset="0"/>
              </a:rPr>
              <a:t> d¢ </a:t>
            </a:r>
            <a:r>
              <a:rPr lang="en-US" sz="3200" dirty="0" err="1" smtClean="0">
                <a:latin typeface="Kruti Dev 010" pitchFamily="2" charset="0"/>
              </a:rPr>
              <a:t>ek</a:t>
            </a:r>
            <a:r>
              <a:rPr lang="en-US" sz="3200" dirty="0" smtClean="0">
                <a:latin typeface="Kruti Dev 010" pitchFamily="2" charset="0"/>
              </a:rPr>
              <a:t>/;e </a:t>
            </a:r>
            <a:r>
              <a:rPr lang="en-US" sz="3200" dirty="0" err="1" smtClean="0">
                <a:latin typeface="Kruti Dev 010" pitchFamily="2" charset="0"/>
              </a:rPr>
              <a:t>ls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cky¨a</a:t>
            </a:r>
            <a:r>
              <a:rPr lang="en-US" sz="3200" dirty="0" smtClean="0">
                <a:latin typeface="Kruti Dev 010" pitchFamily="2" charset="0"/>
              </a:rPr>
              <a:t> d¢ </a:t>
            </a:r>
            <a:r>
              <a:rPr lang="en-US" sz="3200" dirty="0" err="1" smtClean="0">
                <a:latin typeface="Kruti Dev 010" pitchFamily="2" charset="0"/>
              </a:rPr>
              <a:t>fxjus</a:t>
            </a:r>
            <a:r>
              <a:rPr lang="en-US" sz="3200" dirty="0" smtClean="0">
                <a:latin typeface="Kruti Dev 010" pitchFamily="2" charset="0"/>
              </a:rPr>
              <a:t> d¨ </a:t>
            </a:r>
            <a:r>
              <a:rPr lang="en-US" sz="3200" dirty="0" err="1" smtClean="0">
                <a:latin typeface="Kruti Dev 010" pitchFamily="2" charset="0"/>
              </a:rPr>
              <a:t>j¨dus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esa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enn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djrk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</a:t>
            </a:r>
            <a:r>
              <a:rPr lang="en-US" sz="3200" dirty="0" smtClean="0">
                <a:latin typeface="Kruti Dev 010" pitchFamily="2" charset="0"/>
              </a:rPr>
              <a:t>] t¨ </a:t>
            </a:r>
            <a:r>
              <a:rPr lang="en-US" sz="3200" dirty="0" err="1" smtClean="0">
                <a:latin typeface="Kruti Dev 010" pitchFamily="2" charset="0"/>
              </a:rPr>
              <a:t>flj</a:t>
            </a:r>
            <a:r>
              <a:rPr lang="en-US" sz="3200" dirty="0" smtClean="0">
                <a:latin typeface="Kruti Dev 010" pitchFamily="2" charset="0"/>
              </a:rPr>
              <a:t> dh </a:t>
            </a:r>
            <a:r>
              <a:rPr lang="en-US" sz="3200" dirty="0" err="1" smtClean="0">
                <a:latin typeface="Kruti Dev 010" pitchFamily="2" charset="0"/>
              </a:rPr>
              <a:t>ROkpk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v©j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cky¨a</a:t>
            </a:r>
            <a:r>
              <a:rPr lang="en-US" sz="3200" dirty="0" smtClean="0">
                <a:latin typeface="Kruti Dev 010" pitchFamily="2" charset="0"/>
              </a:rPr>
              <a:t> d¨ </a:t>
            </a:r>
            <a:r>
              <a:rPr lang="en-US" sz="3200" dirty="0" err="1" smtClean="0">
                <a:latin typeface="Kruti Dev 010" pitchFamily="2" charset="0"/>
              </a:rPr>
              <a:t>i¨f"kr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djrk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</a:t>
            </a:r>
            <a:endParaRPr lang="en-US" sz="2400" dirty="0" smtClean="0">
              <a:latin typeface="Kruti Dev 010" pitchFamily="2" charset="0"/>
            </a:endParaRPr>
          </a:p>
          <a:p>
            <a:pPr>
              <a:buNone/>
            </a:pPr>
            <a:endParaRPr lang="en-US" sz="1400" dirty="0" smtClean="0">
              <a:latin typeface="Kruti Dev 010" pitchFamily="2" charset="0"/>
            </a:endParaRPr>
          </a:p>
          <a:p>
            <a:pPr marL="274320" indent="-274320">
              <a:lnSpc>
                <a:spcPct val="120000"/>
              </a:lnSpc>
              <a:spcBef>
                <a:spcPts val="400"/>
              </a:spcBef>
            </a:pPr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  <a:p>
            <a:pPr marL="274320" indent="-274320">
              <a:lnSpc>
                <a:spcPct val="120000"/>
              </a:lnSpc>
              <a:spcBef>
                <a:spcPts val="400"/>
              </a:spcBef>
            </a:pPr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  <a:p>
            <a:pPr marL="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  <a:p>
            <a:pPr marL="0" lvl="1" indent="0">
              <a:lnSpc>
                <a:spcPct val="110000"/>
              </a:lnSpc>
              <a:buNone/>
            </a:pPr>
            <a:endParaRPr lang="en-US" sz="1400" dirty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</p:txBody>
      </p:sp>
      <p:pic>
        <p:nvPicPr>
          <p:cNvPr id="16386" name="Picture 2" descr="E:\aditi E\truman pics\hair-loss-man.jpg"/>
          <p:cNvPicPr>
            <a:picLocks noChangeAspect="1" noChangeArrowheads="1"/>
          </p:cNvPicPr>
          <p:nvPr/>
        </p:nvPicPr>
        <p:blipFill>
          <a:blip r:embed="rId2" cstate="print"/>
          <a:srcRect b="13587"/>
          <a:stretch>
            <a:fillRect/>
          </a:stretch>
        </p:blipFill>
        <p:spPr bwMode="auto">
          <a:xfrm>
            <a:off x="762000" y="1447800"/>
            <a:ext cx="7391400" cy="2971800"/>
          </a:xfrm>
          <a:prstGeom prst="rect">
            <a:avLst/>
          </a:prstGeom>
          <a:noFill/>
        </p:spPr>
      </p:pic>
      <p:pic>
        <p:nvPicPr>
          <p:cNvPr id="5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  <p:pic>
        <p:nvPicPr>
          <p:cNvPr id="6" name="Picture 5" descr="Hair Tonic.png"/>
          <p:cNvPicPr>
            <a:picLocks noChangeAspect="1"/>
          </p:cNvPicPr>
          <p:nvPr/>
        </p:nvPicPr>
        <p:blipFill>
          <a:blip r:embed="rId4" cstate="email"/>
          <a:srcRect l="11765" r="11765" b="5387"/>
          <a:stretch>
            <a:fillRect/>
          </a:stretch>
        </p:blipFill>
        <p:spPr>
          <a:xfrm>
            <a:off x="7162800" y="3352800"/>
            <a:ext cx="1981200" cy="350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09600" y="1417637"/>
            <a:ext cx="8305800" cy="5440363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US" sz="3200" dirty="0" err="1" smtClean="0">
                <a:latin typeface="Kruti Dev 010" pitchFamily="2" charset="0"/>
              </a:rPr>
              <a:t>blesa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cSDVhfj;k</a:t>
            </a:r>
            <a:r>
              <a:rPr lang="en-US" sz="3200" dirty="0" smtClean="0">
                <a:latin typeface="Kruti Dev 010" pitchFamily="2" charset="0"/>
              </a:rPr>
              <a:t> j¨/</a:t>
            </a:r>
            <a:r>
              <a:rPr lang="en-US" sz="3200" dirty="0" err="1" smtClean="0">
                <a:latin typeface="Kruti Dev 010" pitchFamily="2" charset="0"/>
              </a:rPr>
              <a:t>kh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rROk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g¨rs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gSa</a:t>
            </a:r>
            <a:r>
              <a:rPr lang="en-US" sz="3200" dirty="0" smtClean="0">
                <a:latin typeface="Kruti Dev 010" pitchFamily="2" charset="0"/>
              </a:rPr>
              <a:t> t¨ [</a:t>
            </a:r>
            <a:r>
              <a:rPr lang="en-US" sz="3200" dirty="0" err="1" smtClean="0">
                <a:latin typeface="Kruti Dev 010" pitchFamily="2" charset="0"/>
              </a:rPr>
              <a:t>kqtyh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v©j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MSaMªQ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laca</a:t>
            </a:r>
            <a:r>
              <a:rPr lang="en-US" sz="3200" dirty="0" smtClean="0">
                <a:latin typeface="Kruti Dev 010" pitchFamily="2" charset="0"/>
              </a:rPr>
              <a:t>/</a:t>
            </a:r>
            <a:r>
              <a:rPr lang="en-US" sz="3200" dirty="0" err="1" smtClean="0">
                <a:latin typeface="Kruti Dev 010" pitchFamily="2" charset="0"/>
              </a:rPr>
              <a:t>kh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leL;kv¨a</a:t>
            </a:r>
            <a:r>
              <a:rPr lang="en-US" sz="3200" dirty="0" smtClean="0">
                <a:latin typeface="Kruti Dev 010" pitchFamily="2" charset="0"/>
              </a:rPr>
              <a:t> d¨ </a:t>
            </a:r>
            <a:r>
              <a:rPr lang="en-US" sz="3200" dirty="0" err="1" smtClean="0">
                <a:latin typeface="Kruti Dev 010" pitchFamily="2" charset="0"/>
              </a:rPr>
              <a:t>nwj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djus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esa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enn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djrsa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</a:t>
            </a:r>
            <a:endParaRPr lang="en-US" sz="2400" dirty="0" smtClean="0">
              <a:latin typeface="Kruti Dev 010" pitchFamily="2" charset="0"/>
            </a:endParaRPr>
          </a:p>
          <a:p>
            <a:pPr lvl="0"/>
            <a:r>
              <a:rPr lang="en-US" sz="3200" dirty="0" smtClean="0">
                <a:latin typeface="Kruti Dev 010" pitchFamily="2" charset="0"/>
              </a:rPr>
              <a:t>;g ,</a:t>
            </a:r>
            <a:r>
              <a:rPr lang="en-US" sz="3200" dirty="0" err="1" smtClean="0">
                <a:latin typeface="Kruti Dev 010" pitchFamily="2" charset="0"/>
              </a:rPr>
              <a:t>Yd¨gy</a:t>
            </a:r>
            <a:r>
              <a:rPr lang="en-US" sz="3200" dirty="0" smtClean="0">
                <a:latin typeface="Kruti Dev 010" pitchFamily="2" charset="0"/>
              </a:rPr>
              <a:t>] </a:t>
            </a:r>
            <a:r>
              <a:rPr lang="en-US" sz="3200" dirty="0" err="1" smtClean="0">
                <a:latin typeface="Kruti Dev 010" pitchFamily="2" charset="0"/>
              </a:rPr>
              <a:t>lqxa</a:t>
            </a:r>
            <a:r>
              <a:rPr lang="en-US" sz="3200" dirty="0" smtClean="0">
                <a:latin typeface="Kruti Dev 010" pitchFamily="2" charset="0"/>
              </a:rPr>
              <a:t>/k] </a:t>
            </a:r>
            <a:r>
              <a:rPr lang="en-US" sz="3200" dirty="0" err="1" smtClean="0">
                <a:latin typeface="Kruti Dev 010" pitchFamily="2" charset="0"/>
              </a:rPr>
              <a:t>flfyd¨Ul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v©j</a:t>
            </a:r>
            <a:r>
              <a:rPr lang="en-US" sz="3200" dirty="0" smtClean="0">
                <a:latin typeface="Kruti Dev 010" pitchFamily="2" charset="0"/>
              </a:rPr>
              <a:t> ,</a:t>
            </a:r>
            <a:r>
              <a:rPr lang="en-US" sz="3200" dirty="0" err="1" smtClean="0">
                <a:latin typeface="Kruti Dev 010" pitchFamily="2" charset="0"/>
              </a:rPr>
              <a:t>ls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jlk;u¨a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ls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eqDr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g¨rk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</a:t>
            </a:r>
            <a:r>
              <a:rPr lang="en-US" sz="3200" dirty="0" smtClean="0">
                <a:latin typeface="Kruti Dev 010" pitchFamily="2" charset="0"/>
              </a:rPr>
              <a:t>] </a:t>
            </a:r>
            <a:r>
              <a:rPr lang="en-US" sz="3200" dirty="0" err="1" smtClean="0">
                <a:latin typeface="Kruti Dev 010" pitchFamily="2" charset="0"/>
              </a:rPr>
              <a:t>ftuls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cky¨a</a:t>
            </a:r>
            <a:r>
              <a:rPr lang="en-US" sz="3200" dirty="0" smtClean="0">
                <a:latin typeface="Kruti Dev 010" pitchFamily="2" charset="0"/>
              </a:rPr>
              <a:t> d¢ </a:t>
            </a:r>
            <a:r>
              <a:rPr lang="en-US" sz="3200" dirty="0" err="1" smtClean="0">
                <a:latin typeface="Kruti Dev 010" pitchFamily="2" charset="0"/>
              </a:rPr>
              <a:t>fxjus</a:t>
            </a:r>
            <a:r>
              <a:rPr lang="en-US" sz="3200" dirty="0" smtClean="0">
                <a:latin typeface="Kruti Dev 010" pitchFamily="2" charset="0"/>
              </a:rPr>
              <a:t> dh </a:t>
            </a:r>
            <a:r>
              <a:rPr lang="en-US" sz="3200" dirty="0" err="1" smtClean="0">
                <a:latin typeface="Kruti Dev 010" pitchFamily="2" charset="0"/>
              </a:rPr>
              <a:t>leL;k</a:t>
            </a:r>
            <a:r>
              <a:rPr lang="en-US" sz="3200" dirty="0" smtClean="0">
                <a:latin typeface="Kruti Dev 010" pitchFamily="2" charset="0"/>
              </a:rPr>
              <a:t> g¨ </a:t>
            </a:r>
            <a:r>
              <a:rPr lang="en-US" sz="3200" dirty="0" err="1" smtClean="0">
                <a:latin typeface="Kruti Dev 010" pitchFamily="2" charset="0"/>
              </a:rPr>
              <a:t>ldrh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</a:t>
            </a:r>
            <a:endParaRPr lang="en-US" sz="2400" dirty="0" smtClean="0">
              <a:latin typeface="Kruti Dev 010" pitchFamily="2" charset="0"/>
            </a:endParaRPr>
          </a:p>
          <a:p>
            <a:pPr lvl="0"/>
            <a:r>
              <a:rPr lang="en-US" sz="3200" dirty="0" err="1" smtClean="0">
                <a:latin typeface="Kruti Dev 010" pitchFamily="2" charset="0"/>
              </a:rPr>
              <a:t>bldk</a:t>
            </a:r>
            <a:r>
              <a:rPr lang="en-US" sz="3200" dirty="0" smtClean="0">
                <a:latin typeface="Kruti Dev 010" pitchFamily="2" charset="0"/>
              </a:rPr>
              <a:t> mi;¨x </a:t>
            </a:r>
            <a:r>
              <a:rPr lang="en-US" sz="3200" dirty="0" err="1" smtClean="0">
                <a:latin typeface="Kruti Dev 010" pitchFamily="2" charset="0"/>
              </a:rPr>
              <a:t>vklku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g¨rk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</a:t>
            </a:r>
            <a:r>
              <a:rPr lang="en-US" sz="3200" dirty="0" smtClean="0">
                <a:latin typeface="Kruti Dev 010" pitchFamily="2" charset="0"/>
              </a:rPr>
              <a:t>] </a:t>
            </a:r>
            <a:r>
              <a:rPr lang="en-US" sz="3200" dirty="0" err="1" smtClean="0">
                <a:latin typeface="Kruti Dev 010" pitchFamily="2" charset="0"/>
              </a:rPr>
              <a:t>ftlls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fOk'ks"k</a:t>
            </a:r>
            <a:r>
              <a:rPr lang="en-US" sz="3200" dirty="0" smtClean="0">
                <a:latin typeface="Kruti Dev 010" pitchFamily="2" charset="0"/>
              </a:rPr>
              <a:t> {</a:t>
            </a:r>
            <a:r>
              <a:rPr lang="en-US" sz="3200" dirty="0" err="1" smtClean="0">
                <a:latin typeface="Kruti Dev 010" pitchFamily="2" charset="0"/>
              </a:rPr>
              <a:t>ks</a:t>
            </a:r>
            <a:r>
              <a:rPr lang="en-US" sz="3200" dirty="0" smtClean="0">
                <a:latin typeface="Kruti Dev 010" pitchFamily="2" charset="0"/>
              </a:rPr>
              <a:t>=¨a d¨ y{; </a:t>
            </a:r>
            <a:r>
              <a:rPr lang="en-US" sz="3200" dirty="0" err="1" smtClean="0">
                <a:latin typeface="Kruti Dev 010" pitchFamily="2" charset="0"/>
              </a:rPr>
              <a:t>cukus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esa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enn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feyrh</a:t>
            </a:r>
            <a:r>
              <a:rPr lang="en-US" sz="3200" dirty="0" smtClean="0">
                <a:latin typeface="Kruti Dev 010" pitchFamily="2" charset="0"/>
              </a:rPr>
              <a:t> </a:t>
            </a:r>
            <a:r>
              <a:rPr lang="en-US" sz="3200" dirty="0" err="1" smtClean="0">
                <a:latin typeface="Kruti Dev 010" pitchFamily="2" charset="0"/>
              </a:rPr>
              <a:t>gS</a:t>
            </a:r>
            <a:endParaRPr lang="en-US" sz="2400" dirty="0" smtClean="0">
              <a:latin typeface="Kruti Dev 010" pitchFamily="2" charset="0"/>
            </a:endParaRPr>
          </a:p>
          <a:p>
            <a:pPr>
              <a:buNone/>
            </a:pPr>
            <a:r>
              <a:rPr lang="en-US" sz="3600" b="1" dirty="0" err="1" smtClean="0">
                <a:latin typeface="Kruti Dev 010" pitchFamily="2" charset="0"/>
              </a:rPr>
              <a:t>lfØ</a:t>
            </a:r>
            <a:r>
              <a:rPr lang="en-US" sz="3600" b="1" dirty="0" smtClean="0">
                <a:latin typeface="Kruti Dev 010" pitchFamily="2" charset="0"/>
              </a:rPr>
              <a:t>; </a:t>
            </a:r>
            <a:r>
              <a:rPr lang="en-US" sz="3600" b="1" dirty="0" err="1" smtClean="0">
                <a:latin typeface="Kruti Dev 010" pitchFamily="2" charset="0"/>
              </a:rPr>
              <a:t>rRo</a:t>
            </a:r>
            <a:r>
              <a:rPr lang="en-US" sz="3600" b="1" dirty="0" smtClean="0">
                <a:latin typeface="Kruti Dev 010" pitchFamily="2" charset="0"/>
              </a:rPr>
              <a:t>%</a:t>
            </a:r>
            <a:endParaRPr lang="en-US" sz="2200" b="1" dirty="0" smtClean="0">
              <a:latin typeface="Kruti Dev 010" pitchFamily="2" charset="0"/>
            </a:endParaRPr>
          </a:p>
          <a:p>
            <a:pPr lvl="0"/>
            <a:r>
              <a:rPr lang="en-US" sz="3200" b="1" dirty="0" err="1" smtClean="0">
                <a:latin typeface="Kruti Dev 010" pitchFamily="2" charset="0"/>
              </a:rPr>
              <a:t>LOkhV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Y;wfiu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ç¨Vhu</a:t>
            </a:r>
            <a:endParaRPr lang="en-US" sz="24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blls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gke¨ZUl</a:t>
            </a:r>
            <a:r>
              <a:rPr lang="en-US" sz="2800" dirty="0" smtClean="0">
                <a:latin typeface="Kruti Dev 010" pitchFamily="2" charset="0"/>
              </a:rPr>
              <a:t> d¨ </a:t>
            </a:r>
            <a:r>
              <a:rPr lang="en-US" sz="2800" dirty="0" err="1" smtClean="0">
                <a:latin typeface="Kruti Dev 010" pitchFamily="2" charset="0"/>
              </a:rPr>
              <a:t>fu;af</a:t>
            </a:r>
            <a:r>
              <a:rPr lang="en-US" sz="2800" dirty="0" smtClean="0">
                <a:latin typeface="Kruti Dev 010" pitchFamily="2" charset="0"/>
              </a:rPr>
              <a:t>=r </a:t>
            </a:r>
            <a:r>
              <a:rPr lang="en-US" sz="2800" dirty="0" err="1" smtClean="0">
                <a:latin typeface="Kruti Dev 010" pitchFamily="2" charset="0"/>
              </a:rPr>
              <a:t>djus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enn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feyrh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gSa</a:t>
            </a:r>
            <a:r>
              <a:rPr lang="en-US" sz="2800" dirty="0" smtClean="0">
                <a:latin typeface="Kruti Dev 010" pitchFamily="2" charset="0"/>
              </a:rPr>
              <a:t>] </a:t>
            </a:r>
            <a:r>
              <a:rPr lang="en-US" sz="2800" dirty="0" err="1" smtClean="0">
                <a:latin typeface="Kruti Dev 010" pitchFamily="2" charset="0"/>
              </a:rPr>
              <a:t>ftl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dkj.k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cky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fxjrs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gSa</a:t>
            </a:r>
            <a:endParaRPr lang="en-US" sz="20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blesa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isIVkbM</a:t>
            </a:r>
            <a:r>
              <a:rPr lang="en-US" sz="2800" dirty="0" smtClean="0">
                <a:latin typeface="Kruti Dev 010" pitchFamily="2" charset="0"/>
              </a:rPr>
              <a:t>] </a:t>
            </a:r>
            <a:r>
              <a:rPr lang="en-US" sz="2800" dirty="0" err="1" smtClean="0">
                <a:latin typeface="Kruti Dev 010" pitchFamily="2" charset="0"/>
              </a:rPr>
              <a:t>Vªsl</a:t>
            </a:r>
            <a:r>
              <a:rPr lang="en-US" sz="2800" dirty="0" smtClean="0">
                <a:latin typeface="Kruti Dev 010" pitchFamily="2" charset="0"/>
              </a:rPr>
              <a:t> ,</a:t>
            </a:r>
            <a:r>
              <a:rPr lang="en-US" sz="2800" dirty="0" err="1" smtClean="0">
                <a:latin typeface="Kruti Dev 010" pitchFamily="2" charset="0"/>
              </a:rPr>
              <a:t>yhesaV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v©j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fOkVkfeUl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g¨rs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gSa</a:t>
            </a:r>
            <a:r>
              <a:rPr lang="en-US" sz="2800" dirty="0" smtClean="0">
                <a:latin typeface="Kruti Dev 010" pitchFamily="2" charset="0"/>
              </a:rPr>
              <a:t>] </a:t>
            </a:r>
            <a:r>
              <a:rPr lang="en-US" sz="2800" dirty="0" err="1" smtClean="0">
                <a:latin typeface="Kruti Dev 010" pitchFamily="2" charset="0"/>
              </a:rPr>
              <a:t>ftuls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flj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ROkpk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ekbØ¨ldqZys'ku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lq</a:t>
            </a:r>
            <a:r>
              <a:rPr lang="en-US" sz="2800" dirty="0" smtClean="0">
                <a:latin typeface="Kruti Dev 010" pitchFamily="2" charset="0"/>
              </a:rPr>
              <a:t>/</a:t>
            </a:r>
            <a:r>
              <a:rPr lang="en-US" sz="2800" dirty="0" err="1" smtClean="0">
                <a:latin typeface="Kruti Dev 010" pitchFamily="2" charset="0"/>
              </a:rPr>
              <a:t>kkj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enn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feyrh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v©j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cky¨a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ÄuROk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lkekU</a:t>
            </a:r>
            <a:r>
              <a:rPr lang="en-US" sz="2800" dirty="0" smtClean="0">
                <a:latin typeface="Kruti Dev 010" pitchFamily="2" charset="0"/>
              </a:rPr>
              <a:t>; </a:t>
            </a:r>
            <a:r>
              <a:rPr lang="en-US" sz="2800" dirty="0" err="1" smtClean="0">
                <a:latin typeface="Kruti Dev 010" pitchFamily="2" charset="0"/>
              </a:rPr>
              <a:t>g¨rk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blls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lSy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esV¨c¨fyTe</a:t>
            </a:r>
            <a:r>
              <a:rPr lang="en-US" sz="2800" dirty="0" smtClean="0">
                <a:latin typeface="Kruti Dev 010" pitchFamily="2" charset="0"/>
              </a:rPr>
              <a:t> d¨ c&lt;+</a:t>
            </a:r>
            <a:r>
              <a:rPr lang="en-US" sz="2800" dirty="0" err="1" smtClean="0">
                <a:latin typeface="Kruti Dev 010" pitchFamily="2" charset="0"/>
              </a:rPr>
              <a:t>kus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v©j</a:t>
            </a:r>
            <a:r>
              <a:rPr lang="en-US" sz="2800" dirty="0" smtClean="0">
                <a:latin typeface="Kruti Dev 010" pitchFamily="2" charset="0"/>
              </a:rPr>
              <a:t> g¢;j </a:t>
            </a:r>
            <a:r>
              <a:rPr lang="en-US" sz="2800" dirty="0" err="1" smtClean="0">
                <a:latin typeface="Kruti Dev 010" pitchFamily="2" charset="0"/>
              </a:rPr>
              <a:t>QkWfydYl</a:t>
            </a:r>
            <a:r>
              <a:rPr lang="en-US" sz="2800" dirty="0" smtClean="0">
                <a:latin typeface="Kruti Dev 010" pitchFamily="2" charset="0"/>
              </a:rPr>
              <a:t> d¢ </a:t>
            </a:r>
            <a:r>
              <a:rPr lang="en-US" sz="2800" dirty="0" err="1" smtClean="0">
                <a:latin typeface="Kruti Dev 010" pitchFamily="2" charset="0"/>
              </a:rPr>
              <a:t>OkkLdqyjkbts'ku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lq</a:t>
            </a:r>
            <a:r>
              <a:rPr lang="en-US" sz="2800" dirty="0" smtClean="0">
                <a:latin typeface="Kruti Dev 010" pitchFamily="2" charset="0"/>
              </a:rPr>
              <a:t>/</a:t>
            </a:r>
            <a:r>
              <a:rPr lang="en-US" sz="2800" dirty="0" err="1" smtClean="0">
                <a:latin typeface="Kruti Dev 010" pitchFamily="2" charset="0"/>
              </a:rPr>
              <a:t>kkj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enn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feyrh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3200" b="1" dirty="0" err="1" smtClean="0">
                <a:latin typeface="Kruti Dev 010" pitchFamily="2" charset="0"/>
              </a:rPr>
              <a:t>ikWyhxkyk</a:t>
            </a:r>
            <a:r>
              <a:rPr lang="en-US" sz="3200" b="1" dirty="0" smtClean="0">
                <a:latin typeface="Kruti Dev 010" pitchFamily="2" charset="0"/>
              </a:rPr>
              <a:t> ,</a:t>
            </a:r>
            <a:r>
              <a:rPr lang="en-US" sz="3200" b="1" dirty="0" err="1" smtClean="0">
                <a:latin typeface="Kruti Dev 010" pitchFamily="2" charset="0"/>
              </a:rPr>
              <a:t>DlVªSDV</a:t>
            </a:r>
            <a:endParaRPr lang="en-US" sz="24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cky¨a</a:t>
            </a:r>
            <a:r>
              <a:rPr lang="en-US" sz="2800" dirty="0" smtClean="0">
                <a:latin typeface="Kruti Dev 010" pitchFamily="2" charset="0"/>
              </a:rPr>
              <a:t> dh c&lt;+</a:t>
            </a:r>
            <a:r>
              <a:rPr lang="en-US" sz="2800" dirty="0" err="1" smtClean="0">
                <a:latin typeface="Kruti Dev 010" pitchFamily="2" charset="0"/>
              </a:rPr>
              <a:t>Okkj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lq</a:t>
            </a:r>
            <a:r>
              <a:rPr lang="en-US" sz="2800" dirty="0" smtClean="0">
                <a:latin typeface="Kruti Dev 010" pitchFamily="2" charset="0"/>
              </a:rPr>
              <a:t>/</a:t>
            </a:r>
            <a:r>
              <a:rPr lang="en-US" sz="2800" dirty="0" err="1" smtClean="0">
                <a:latin typeface="Kruti Dev 010" pitchFamily="2" charset="0"/>
              </a:rPr>
              <a:t>kkj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g¨rk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v©j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cky¨a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e¨VkÃ</a:t>
            </a:r>
            <a:r>
              <a:rPr lang="en-US" sz="2800" dirty="0" smtClean="0">
                <a:latin typeface="Kruti Dev 010" pitchFamily="2" charset="0"/>
              </a:rPr>
              <a:t> c&lt;+us </a:t>
            </a:r>
            <a:r>
              <a:rPr lang="en-US" sz="2800" dirty="0" err="1" smtClean="0">
                <a:latin typeface="Kruti Dev 010" pitchFamily="2" charset="0"/>
              </a:rPr>
              <a:t>ls</a:t>
            </a:r>
            <a:r>
              <a:rPr lang="en-US" sz="2800" dirty="0" smtClean="0">
                <a:latin typeface="Kruti Dev 010" pitchFamily="2" charset="0"/>
              </a:rPr>
              <a:t> mud¢ </a:t>
            </a:r>
            <a:r>
              <a:rPr lang="en-US" sz="2800" dirty="0" err="1" smtClean="0">
                <a:latin typeface="Kruti Dev 010" pitchFamily="2" charset="0"/>
              </a:rPr>
              <a:t>fxjus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deh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vkrh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3200" b="1" dirty="0" err="1" smtClean="0">
                <a:latin typeface="Kruti Dev 010" pitchFamily="2" charset="0"/>
              </a:rPr>
              <a:t>Vh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Vªh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rsy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v©j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vtOkk;u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dk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lkj</a:t>
            </a:r>
            <a:r>
              <a:rPr lang="en-US" sz="3200" b="1" dirty="0" smtClean="0">
                <a:latin typeface="Kruti Dev 010" pitchFamily="2" charset="0"/>
              </a:rPr>
              <a:t> ¼Fkkbe ,DlVªSDV½</a:t>
            </a:r>
            <a:endParaRPr lang="en-US" sz="24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blesa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cSDVhfj;k</a:t>
            </a:r>
            <a:r>
              <a:rPr lang="en-US" sz="2800" dirty="0" smtClean="0">
                <a:latin typeface="Kruti Dev 010" pitchFamily="2" charset="0"/>
              </a:rPr>
              <a:t> j¨/</a:t>
            </a:r>
            <a:r>
              <a:rPr lang="en-US" sz="2800" dirty="0" err="1" smtClean="0">
                <a:latin typeface="Kruti Dev 010" pitchFamily="2" charset="0"/>
              </a:rPr>
              <a:t>kh</a:t>
            </a:r>
            <a:r>
              <a:rPr lang="en-US" sz="2800" dirty="0" smtClean="0">
                <a:latin typeface="Kruti Dev 010" pitchFamily="2" charset="0"/>
              </a:rPr>
              <a:t>] </a:t>
            </a:r>
            <a:r>
              <a:rPr lang="en-US" sz="2800" dirty="0" err="1" smtClean="0">
                <a:latin typeface="Kruti Dev 010" pitchFamily="2" charset="0"/>
              </a:rPr>
              <a:t>Qaxy</a:t>
            </a:r>
            <a:r>
              <a:rPr lang="en-US" sz="2800" dirty="0" smtClean="0">
                <a:latin typeface="Kruti Dev 010" pitchFamily="2" charset="0"/>
              </a:rPr>
              <a:t> j¨/</a:t>
            </a:r>
            <a:r>
              <a:rPr lang="en-US" sz="2800" dirty="0" err="1" smtClean="0">
                <a:latin typeface="Kruti Dev 010" pitchFamily="2" charset="0"/>
              </a:rPr>
              <a:t>kh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v©j</a:t>
            </a:r>
            <a:r>
              <a:rPr lang="en-US" sz="2800" dirty="0" smtClean="0">
                <a:latin typeface="Kruti Dev 010" pitchFamily="2" charset="0"/>
              </a:rPr>
              <a:t> ,</a:t>
            </a:r>
            <a:r>
              <a:rPr lang="en-US" sz="2800" dirty="0" err="1" smtClean="0">
                <a:latin typeface="Kruti Dev 010" pitchFamily="2" charset="0"/>
              </a:rPr>
              <a:t>aVhlsfIVd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rROk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g¨rs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gSa</a:t>
            </a:r>
            <a:r>
              <a:rPr lang="en-US" sz="2800" dirty="0" smtClean="0">
                <a:latin typeface="Kruti Dev 010" pitchFamily="2" charset="0"/>
              </a:rPr>
              <a:t>] </a:t>
            </a:r>
            <a:r>
              <a:rPr lang="en-US" sz="2800" dirty="0" err="1" smtClean="0">
                <a:latin typeface="Kruti Dev 010" pitchFamily="2" charset="0"/>
              </a:rPr>
              <a:t>ftuls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MSaMªQ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v©j</a:t>
            </a:r>
            <a:r>
              <a:rPr lang="en-US" sz="2800" dirty="0" smtClean="0">
                <a:latin typeface="Kruti Dev 010" pitchFamily="2" charset="0"/>
              </a:rPr>
              <a:t> [</a:t>
            </a:r>
            <a:r>
              <a:rPr lang="en-US" sz="2800" dirty="0" err="1" smtClean="0">
                <a:latin typeface="Kruti Dev 010" pitchFamily="2" charset="0"/>
              </a:rPr>
              <a:t>kqtyh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leL;k</a:t>
            </a:r>
            <a:r>
              <a:rPr lang="en-US" sz="2800" dirty="0" smtClean="0">
                <a:latin typeface="Kruti Dev 010" pitchFamily="2" charset="0"/>
              </a:rPr>
              <a:t> d¨ </a:t>
            </a:r>
            <a:r>
              <a:rPr lang="en-US" sz="2800" dirty="0" err="1" smtClean="0">
                <a:latin typeface="Kruti Dev 010" pitchFamily="2" charset="0"/>
              </a:rPr>
              <a:t>nwj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enn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djrs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gSa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3200" b="1" dirty="0" err="1" smtClean="0">
                <a:latin typeface="Kruti Dev 010" pitchFamily="2" charset="0"/>
              </a:rPr>
              <a:t>eYVh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feujy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dkWEiysDl</a:t>
            </a:r>
            <a:endParaRPr lang="en-US" sz="24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blesa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ftad</a:t>
            </a:r>
            <a:r>
              <a:rPr lang="en-US" sz="2800" dirty="0" smtClean="0">
                <a:latin typeface="Kruti Dev 010" pitchFamily="2" charset="0"/>
              </a:rPr>
              <a:t>] </a:t>
            </a:r>
            <a:r>
              <a:rPr lang="en-US" sz="2800" dirty="0" err="1" smtClean="0">
                <a:latin typeface="Kruti Dev 010" pitchFamily="2" charset="0"/>
              </a:rPr>
              <a:t>dkWij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v©j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eSXuhf'k;e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feJ.k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g¨rk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r>
              <a:rPr lang="en-US" sz="2800" dirty="0" smtClean="0">
                <a:latin typeface="Kruti Dev 010" pitchFamily="2" charset="0"/>
              </a:rPr>
              <a:t>] t¨ </a:t>
            </a:r>
            <a:r>
              <a:rPr lang="en-US" sz="2800" dirty="0" err="1" smtClean="0">
                <a:latin typeface="Kruti Dev 010" pitchFamily="2" charset="0"/>
              </a:rPr>
              <a:t>flj</a:t>
            </a:r>
            <a:r>
              <a:rPr lang="en-US" sz="2800" dirty="0" smtClean="0">
                <a:latin typeface="Kruti Dev 010" pitchFamily="2" charset="0"/>
              </a:rPr>
              <a:t> dh </a:t>
            </a:r>
            <a:r>
              <a:rPr lang="en-US" sz="2800" dirty="0" err="1" smtClean="0">
                <a:latin typeface="Kruti Dev 010" pitchFamily="2" charset="0"/>
              </a:rPr>
              <a:t>ROkpk</a:t>
            </a:r>
            <a:r>
              <a:rPr lang="en-US" sz="2800" dirty="0" smtClean="0">
                <a:latin typeface="Kruti Dev 010" pitchFamily="2" charset="0"/>
              </a:rPr>
              <a:t> d¨ </a:t>
            </a:r>
            <a:r>
              <a:rPr lang="en-US" sz="2800" dirty="0" err="1" smtClean="0">
                <a:latin typeface="Kruti Dev 010" pitchFamily="2" charset="0"/>
              </a:rPr>
              <a:t>nq#Lr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enn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djrk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3200" b="1" dirty="0" smtClean="0">
                <a:latin typeface="Kruti Dev 010" pitchFamily="2" charset="0"/>
              </a:rPr>
              <a:t>,y¨ </a:t>
            </a:r>
            <a:r>
              <a:rPr lang="en-US" sz="3200" b="1" dirty="0" err="1" smtClean="0">
                <a:latin typeface="Kruti Dev 010" pitchFamily="2" charset="0"/>
              </a:rPr>
              <a:t>Okhjk</a:t>
            </a:r>
            <a:r>
              <a:rPr lang="en-US" sz="3200" b="1" dirty="0" smtClean="0">
                <a:latin typeface="Kruti Dev 010" pitchFamily="2" charset="0"/>
              </a:rPr>
              <a:t> dh </a:t>
            </a:r>
            <a:r>
              <a:rPr lang="en-US" sz="3200" b="1" dirty="0" err="1" smtClean="0">
                <a:latin typeface="Kruti Dev 010" pitchFamily="2" charset="0"/>
              </a:rPr>
              <a:t>ifÙk</a:t>
            </a:r>
            <a:r>
              <a:rPr lang="en-US" sz="3200" b="1" dirty="0" smtClean="0">
                <a:latin typeface="Kruti Dev 010" pitchFamily="2" charset="0"/>
              </a:rPr>
              <a:t>;¨a </a:t>
            </a:r>
            <a:r>
              <a:rPr lang="en-US" sz="3200" b="1" dirty="0" err="1" smtClean="0">
                <a:latin typeface="Kruti Dev 010" pitchFamily="2" charset="0"/>
              </a:rPr>
              <a:t>dk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twl</a:t>
            </a:r>
            <a:endParaRPr lang="en-US" sz="24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blls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ekWb'pjkbtj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feyrk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v©j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uqdlkunsg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rROk¨a</a:t>
            </a:r>
            <a:r>
              <a:rPr lang="en-US" sz="2800" dirty="0" smtClean="0">
                <a:latin typeface="Kruti Dev 010" pitchFamily="2" charset="0"/>
              </a:rPr>
              <a:t> d¢ </a:t>
            </a:r>
            <a:r>
              <a:rPr lang="en-US" sz="2800" dirty="0" err="1" smtClean="0">
                <a:latin typeface="Kruti Dev 010" pitchFamily="2" charset="0"/>
              </a:rPr>
              <a:t>çfrj</a:t>
            </a:r>
            <a:r>
              <a:rPr lang="en-US" sz="2800" dirty="0" smtClean="0">
                <a:latin typeface="Kruti Dev 010" pitchFamily="2" charset="0"/>
              </a:rPr>
              <a:t>¨/</a:t>
            </a:r>
            <a:r>
              <a:rPr lang="en-US" sz="2800" dirty="0" err="1" smtClean="0">
                <a:latin typeface="Kruti Dev 010" pitchFamily="2" charset="0"/>
              </a:rPr>
              <a:t>kh</a:t>
            </a:r>
            <a:r>
              <a:rPr lang="en-US" sz="2800" dirty="0" smtClean="0">
                <a:latin typeface="Kruti Dev 010" pitchFamily="2" charset="0"/>
              </a:rPr>
              <a:t> d¢ :</a:t>
            </a:r>
            <a:r>
              <a:rPr lang="en-US" sz="2800" dirty="0" err="1" smtClean="0">
                <a:latin typeface="Kruti Dev 010" pitchFamily="2" charset="0"/>
              </a:rPr>
              <a:t>i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dke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djrk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0"/>
            <a:r>
              <a:rPr lang="en-US" sz="3200" b="1" dirty="0" smtClean="0">
                <a:latin typeface="Kruti Dev 010" pitchFamily="2" charset="0"/>
              </a:rPr>
              <a:t>ç¨&amp;</a:t>
            </a:r>
            <a:r>
              <a:rPr lang="en-US" sz="3200" b="1" dirty="0" err="1" smtClean="0">
                <a:latin typeface="Kruti Dev 010" pitchFamily="2" charset="0"/>
              </a:rPr>
              <a:t>fOkVkfeu</a:t>
            </a:r>
            <a:r>
              <a:rPr lang="en-US" sz="3200" b="1" dirty="0" smtClean="0">
                <a:latin typeface="Kruti Dev 010" pitchFamily="2" charset="0"/>
              </a:rPr>
              <a:t> </a:t>
            </a:r>
            <a:r>
              <a:rPr lang="en-US" sz="3200" b="1" dirty="0" err="1" smtClean="0">
                <a:latin typeface="Kruti Dev 010" pitchFamily="2" charset="0"/>
              </a:rPr>
              <a:t>ch</a:t>
            </a:r>
            <a:r>
              <a:rPr lang="en-US" sz="3200" b="1" dirty="0" smtClean="0">
                <a:latin typeface="Kruti Dev 010" pitchFamily="2" charset="0"/>
              </a:rPr>
              <a:t> 5</a:t>
            </a:r>
            <a:endParaRPr lang="en-US" sz="2400" dirty="0" smtClean="0">
              <a:latin typeface="Kruti Dev 010" pitchFamily="2" charset="0"/>
            </a:endParaRPr>
          </a:p>
          <a:p>
            <a:pPr lvl="1"/>
            <a:r>
              <a:rPr lang="en-US" sz="2800" dirty="0" err="1" smtClean="0">
                <a:latin typeface="Kruti Dev 010" pitchFamily="2" charset="0"/>
              </a:rPr>
              <a:t>tM</a:t>
            </a:r>
            <a:r>
              <a:rPr lang="en-US" sz="2800" dirty="0" smtClean="0">
                <a:latin typeface="Kruti Dev 010" pitchFamily="2" charset="0"/>
              </a:rPr>
              <a:t>+¨a d¨ </a:t>
            </a:r>
            <a:r>
              <a:rPr lang="en-US" sz="2800" dirty="0" err="1" smtClean="0">
                <a:latin typeface="Kruti Dev 010" pitchFamily="2" charset="0"/>
              </a:rPr>
              <a:t>etcwr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cukus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esa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enn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djrk</a:t>
            </a:r>
            <a:r>
              <a:rPr lang="en-US" sz="2800" dirty="0" smtClean="0">
                <a:latin typeface="Kruti Dev 010" pitchFamily="2" charset="0"/>
              </a:rPr>
              <a:t> </a:t>
            </a:r>
            <a:r>
              <a:rPr lang="en-US" sz="28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marL="274320" indent="-274320">
              <a:lnSpc>
                <a:spcPct val="110000"/>
              </a:lnSpc>
              <a:spcBef>
                <a:spcPts val="400"/>
              </a:spcBef>
            </a:pPr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  <a:p>
            <a:pPr marL="274320" indent="-274320">
              <a:lnSpc>
                <a:spcPct val="110000"/>
              </a:lnSpc>
              <a:spcBef>
                <a:spcPts val="400"/>
              </a:spcBef>
            </a:pPr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  <a:p>
            <a:pPr marL="0" lvl="1" indent="0">
              <a:lnSpc>
                <a:spcPct val="110000"/>
              </a:lnSpc>
              <a:buNone/>
            </a:pPr>
            <a:endParaRPr lang="en-US" sz="1400" dirty="0" smtClean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  <a:p>
            <a:pPr marL="0" lvl="1" indent="0">
              <a:lnSpc>
                <a:spcPct val="110000"/>
              </a:lnSpc>
              <a:buNone/>
            </a:pPr>
            <a:endParaRPr lang="en-US" sz="1400" dirty="0">
              <a:solidFill>
                <a:schemeClr val="accent2">
                  <a:lumMod val="50000"/>
                </a:schemeClr>
              </a:solidFill>
              <a:latin typeface="Kruti Dev 010" pitchFamily="2" charset="0"/>
            </a:endParaRPr>
          </a:p>
        </p:txBody>
      </p:sp>
      <p:pic>
        <p:nvPicPr>
          <p:cNvPr id="6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2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505200" y="381000"/>
            <a:ext cx="5029200" cy="1143000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solidFill>
                  <a:srgbClr val="B99E65"/>
                </a:solidFill>
                <a:latin typeface="Kruti Dev 010" pitchFamily="2" charset="0"/>
              </a:rPr>
              <a:t>LdkYi</a:t>
            </a:r>
            <a:r>
              <a:rPr lang="en-US" sz="4000" b="1" dirty="0" smtClean="0">
                <a:solidFill>
                  <a:srgbClr val="B99E65"/>
                </a:solidFill>
                <a:latin typeface="Kruti Dev 010" pitchFamily="2" charset="0"/>
              </a:rPr>
              <a:t> ,</a:t>
            </a:r>
            <a:r>
              <a:rPr lang="en-US" sz="4000" b="1" dirty="0" err="1" smtClean="0">
                <a:solidFill>
                  <a:srgbClr val="B99E65"/>
                </a:solidFill>
                <a:latin typeface="Kruti Dev 010" pitchFamily="2" charset="0"/>
              </a:rPr>
              <a:t>aM</a:t>
            </a:r>
            <a:r>
              <a:rPr lang="en-US" sz="4000" b="1" dirty="0" smtClean="0">
                <a:solidFill>
                  <a:srgbClr val="B99E65"/>
                </a:solidFill>
                <a:latin typeface="Kruti Dev 010" pitchFamily="2" charset="0"/>
              </a:rPr>
              <a:t> g¢;j </a:t>
            </a:r>
            <a:r>
              <a:rPr lang="en-US" sz="4000" b="1" dirty="0" err="1" smtClean="0">
                <a:solidFill>
                  <a:srgbClr val="B99E65"/>
                </a:solidFill>
                <a:latin typeface="Kruti Dev 010" pitchFamily="2" charset="0"/>
              </a:rPr>
              <a:t>lkWY;q'ku</a:t>
            </a:r>
            <a:endParaRPr lang="en-US" sz="4000" dirty="0">
              <a:solidFill>
                <a:srgbClr val="B99E65"/>
              </a:solidFill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553200" y="4886337"/>
            <a:ext cx="198120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MRP Rs. 320</a:t>
            </a:r>
          </a:p>
          <a:p>
            <a:pPr>
              <a:lnSpc>
                <a:spcPct val="110000"/>
              </a:lnSpc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DP Rs. 270</a:t>
            </a:r>
          </a:p>
          <a:p>
            <a:pPr>
              <a:lnSpc>
                <a:spcPct val="110000"/>
              </a:lnSpc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Net content: 30 ml</a:t>
            </a:r>
          </a:p>
        </p:txBody>
      </p:sp>
      <p:pic>
        <p:nvPicPr>
          <p:cNvPr id="14" name="Picture 13" descr="Oil Control Shampoo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81000" y="1447800"/>
            <a:ext cx="2359688" cy="3681990"/>
          </a:xfrm>
          <a:prstGeom prst="rect">
            <a:avLst/>
          </a:prstGeom>
        </p:spPr>
      </p:pic>
      <p:pic>
        <p:nvPicPr>
          <p:cNvPr id="15" name="Picture 14" descr="Hair Styling Gel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474854" y="1828800"/>
            <a:ext cx="2363518" cy="3270071"/>
          </a:xfrm>
          <a:prstGeom prst="rect">
            <a:avLst/>
          </a:prstGeom>
        </p:spPr>
      </p:pic>
      <p:pic>
        <p:nvPicPr>
          <p:cNvPr id="16" name="Picture 15" descr="Hair Tonic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324600" y="1981200"/>
            <a:ext cx="2131505" cy="3048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38200" y="4953000"/>
            <a:ext cx="2057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MRP Rs. 380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DP Rs. 325</a:t>
            </a:r>
          </a:p>
          <a:p>
            <a:pPr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Net content: 150 ml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10000" y="4953000"/>
            <a:ext cx="1903682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MRP Rs. 280</a:t>
            </a:r>
          </a:p>
          <a:p>
            <a:pPr>
              <a:lnSpc>
                <a:spcPct val="110000"/>
              </a:lnSpc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DP Rs. 240</a:t>
            </a:r>
          </a:p>
          <a:p>
            <a:pPr>
              <a:lnSpc>
                <a:spcPct val="110000"/>
              </a:lnSpc>
              <a:buNone/>
            </a:pPr>
            <a:r>
              <a:rPr lang="en-US" sz="1600" dirty="0" smtClean="0">
                <a:solidFill>
                  <a:schemeClr val="bg1"/>
                </a:solidFill>
              </a:rPr>
              <a:t>Net content: 100 g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3962400" y="457200"/>
            <a:ext cx="4114800" cy="11430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4E2826"/>
                </a:solidFill>
                <a:latin typeface="Kruti Dev 010" pitchFamily="2" charset="0"/>
              </a:rPr>
              <a:t>g¢;j d¢;j </a:t>
            </a:r>
            <a:r>
              <a:rPr lang="en-US" sz="4800" b="1" dirty="0" err="1" smtClean="0">
                <a:solidFill>
                  <a:srgbClr val="4E2826"/>
                </a:solidFill>
                <a:latin typeface="Kruti Dev 010" pitchFamily="2" charset="0"/>
              </a:rPr>
              <a:t>jsat</a:t>
            </a:r>
            <a:endParaRPr lang="en-US" sz="4800" dirty="0">
              <a:solidFill>
                <a:srgbClr val="4E2826"/>
              </a:solidFill>
              <a:latin typeface="Kruti Dev 010" pitchFamily="2" charset="0"/>
            </a:endParaRPr>
          </a:p>
        </p:txBody>
      </p:sp>
      <p:pic>
        <p:nvPicPr>
          <p:cNvPr id="11" name="Picture 2" descr="C:\Users\Administrator\Desktop\garima\truman guide brw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85800"/>
            <a:ext cx="3276600" cy="557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81000"/>
            <a:ext cx="3352800" cy="6248400"/>
          </a:xfrm>
          <a:prstGeom prst="rect">
            <a:avLst/>
          </a:prstGeom>
          <a:solidFill>
            <a:srgbClr val="F0B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97D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09600" y="1341437"/>
            <a:ext cx="3276600" cy="4906963"/>
          </a:xfrm>
        </p:spPr>
        <p:txBody>
          <a:bodyPr>
            <a:noAutofit/>
          </a:bodyPr>
          <a:lstStyle/>
          <a:p>
            <a:pPr lvl="0"/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gj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,d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fnu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d¨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N¨M+dj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'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kSaiw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yxk,a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]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j¨tkuk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'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kSaiw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yxkus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cky¨a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t:jh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ekWb'pjkbtj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[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kRe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g¨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tkrk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gS</a:t>
            </a:r>
            <a:endParaRPr lang="en-US" sz="1700" dirty="0" smtClean="0">
              <a:solidFill>
                <a:srgbClr val="693414"/>
              </a:solidFill>
              <a:latin typeface="Kruti Dev 010" pitchFamily="2" charset="0"/>
            </a:endParaRPr>
          </a:p>
          <a:p>
            <a:pPr lvl="0"/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;fn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cky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dkQh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rSyh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;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gSa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r¨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mUg¢a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fcuk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'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kSaiw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d¢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lkns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ikuh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/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k¨,a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]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ikuh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t:jh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rsy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d¨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gVk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,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fcuk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cky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lkQ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g¨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tk,axs</a:t>
            </a:r>
            <a:endParaRPr lang="en-US" sz="1700" dirty="0" smtClean="0">
              <a:solidFill>
                <a:srgbClr val="693414"/>
              </a:solidFill>
              <a:latin typeface="Kruti Dev 010" pitchFamily="2" charset="0"/>
            </a:endParaRPr>
          </a:p>
          <a:p>
            <a:pPr lvl="0"/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jDr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çOkkg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c&lt;+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kus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d¢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fy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,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vkjke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viuh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vaxqfy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;¨a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cky¨a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dh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ekfy'k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djsa</a:t>
            </a:r>
            <a:endParaRPr lang="en-US" sz="1700" dirty="0" smtClean="0">
              <a:solidFill>
                <a:srgbClr val="693414"/>
              </a:solidFill>
              <a:latin typeface="Kruti Dev 010" pitchFamily="2" charset="0"/>
            </a:endParaRPr>
          </a:p>
          <a:p>
            <a:pPr lvl="0"/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tSy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lkekU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; :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i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gYdk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g¨rk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v©j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cky¨a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ij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vklkuh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dkjxj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g¨rk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]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tcfd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ikWesM~l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v©j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Øhe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d¨ /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k¨uk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[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kklk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eqf'dy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g¨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tkrk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gS</a:t>
            </a:r>
            <a:endParaRPr lang="en-US" sz="1700" dirty="0" smtClean="0">
              <a:solidFill>
                <a:srgbClr val="693414"/>
              </a:solidFill>
              <a:latin typeface="Kruti Dev 010" pitchFamily="2" charset="0"/>
            </a:endParaRPr>
          </a:p>
          <a:p>
            <a:pPr lvl="0"/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:[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v©j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ÄqaÄjkys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cky¨a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dks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lqy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&gt;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kus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d¢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fy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,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e¨Vs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nkar¨a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Okkyh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daÄh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dk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bLrseky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djsa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]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irys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nkr¨a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Okkyh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daÄh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ls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cky</a:t>
            </a:r>
            <a:r>
              <a:rPr lang="en-US" sz="1700" dirty="0" smtClean="0">
                <a:solidFill>
                  <a:srgbClr val="693414"/>
                </a:solidFill>
                <a:latin typeface="Kruti Dev 010" pitchFamily="2" charset="0"/>
              </a:rPr>
              <a:t> my&gt; </a:t>
            </a:r>
            <a:r>
              <a:rPr lang="en-US" sz="1700" dirty="0" err="1" smtClean="0">
                <a:solidFill>
                  <a:srgbClr val="693414"/>
                </a:solidFill>
                <a:latin typeface="Kruti Dev 010" pitchFamily="2" charset="0"/>
              </a:rPr>
              <a:t>tk,axs</a:t>
            </a:r>
            <a:endParaRPr lang="en-US" sz="1700" dirty="0" smtClean="0">
              <a:solidFill>
                <a:srgbClr val="693414"/>
              </a:solidFill>
              <a:latin typeface="Kruti Dev 010" pitchFamily="2" charset="0"/>
            </a:endParaRPr>
          </a:p>
          <a:p>
            <a:pPr>
              <a:spcBef>
                <a:spcPts val="400"/>
              </a:spcBef>
              <a:buClr>
                <a:srgbClr val="693414"/>
              </a:buClr>
            </a:pPr>
            <a:endParaRPr lang="en-US" sz="1600" dirty="0">
              <a:solidFill>
                <a:srgbClr val="693414"/>
              </a:solidFill>
              <a:latin typeface="Kruti Dev 010" pitchFamily="2" charset="0"/>
            </a:endParaRPr>
          </a:p>
        </p:txBody>
      </p:sp>
      <p:pic>
        <p:nvPicPr>
          <p:cNvPr id="13314" name="Picture 2" descr="\\SWAPNA\Desktop\Picture Gallery\Model Images\25691006_xxl.jpg"/>
          <p:cNvPicPr>
            <a:picLocks noChangeAspect="1" noChangeArrowheads="1"/>
          </p:cNvPicPr>
          <p:nvPr/>
        </p:nvPicPr>
        <p:blipFill>
          <a:blip r:embed="rId2" cstate="print"/>
          <a:srcRect r="7143"/>
          <a:stretch>
            <a:fillRect/>
          </a:stretch>
        </p:blipFill>
        <p:spPr bwMode="auto">
          <a:xfrm>
            <a:off x="4062059" y="1447800"/>
            <a:ext cx="4777141" cy="3428999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3200400" cy="1143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693414"/>
                </a:solidFill>
                <a:latin typeface="Kruti Dev 010" pitchFamily="2" charset="0"/>
              </a:rPr>
              <a:t>lq</a:t>
            </a:r>
            <a:r>
              <a:rPr lang="en-US" sz="4000" b="1" dirty="0" smtClean="0">
                <a:solidFill>
                  <a:srgbClr val="693414"/>
                </a:solidFill>
                <a:latin typeface="Kruti Dev 010" pitchFamily="2" charset="0"/>
              </a:rPr>
              <a:t>&gt;</a:t>
            </a:r>
            <a:r>
              <a:rPr lang="en-US" sz="4000" b="1" dirty="0" err="1" smtClean="0">
                <a:solidFill>
                  <a:srgbClr val="693414"/>
                </a:solidFill>
                <a:latin typeface="Kruti Dev 010" pitchFamily="2" charset="0"/>
              </a:rPr>
              <a:t>kOk</a:t>
            </a:r>
            <a:r>
              <a:rPr lang="en-US" sz="4000" b="1" dirty="0" smtClean="0">
                <a:solidFill>
                  <a:srgbClr val="693414"/>
                </a:solidFill>
                <a:latin typeface="Kruti Dev 010" pitchFamily="2" charset="0"/>
              </a:rPr>
              <a:t>%</a:t>
            </a:r>
            <a:endParaRPr lang="en-US" sz="4000" dirty="0">
              <a:solidFill>
                <a:srgbClr val="693414"/>
              </a:solidFill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467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ilZuy</a:t>
            </a:r>
            <a:r>
              <a:rPr lang="en-US" sz="4800" b="1" dirty="0" smtClean="0">
                <a:solidFill>
                  <a:srgbClr val="B99E65"/>
                </a:solidFill>
                <a:latin typeface="Kruti Dev 010" pitchFamily="2" charset="0"/>
              </a:rPr>
              <a:t> d¢;j</a:t>
            </a:r>
            <a:endParaRPr lang="en-US" sz="48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533400" y="1295400"/>
            <a:ext cx="3581400" cy="4724400"/>
          </a:xfrm>
        </p:spPr>
        <p:txBody>
          <a:bodyPr>
            <a:normAutofit/>
          </a:bodyPr>
          <a:lstStyle/>
          <a:p>
            <a:pPr lvl="0"/>
            <a:r>
              <a:rPr lang="en-US" sz="2400" dirty="0" err="1" smtClean="0">
                <a:latin typeface="Kruti Dev 010" pitchFamily="2" charset="0"/>
              </a:rPr>
              <a:t>vPNh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lsgr</a:t>
            </a:r>
            <a:r>
              <a:rPr lang="en-US" sz="2400" dirty="0" smtClean="0">
                <a:latin typeface="Kruti Dev 010" pitchFamily="2" charset="0"/>
              </a:rPr>
              <a:t> d¢ </a:t>
            </a:r>
            <a:r>
              <a:rPr lang="en-US" sz="2400" dirty="0" err="1" smtClean="0">
                <a:latin typeface="Kruti Dev 010" pitchFamily="2" charset="0"/>
              </a:rPr>
              <a:t>fy</a:t>
            </a:r>
            <a:r>
              <a:rPr lang="en-US" sz="2400" dirty="0" smtClean="0">
                <a:latin typeface="Kruti Dev 010" pitchFamily="2" charset="0"/>
              </a:rPr>
              <a:t>, </a:t>
            </a:r>
            <a:r>
              <a:rPr lang="en-US" sz="2400" dirty="0" err="1" smtClean="0">
                <a:latin typeface="Kruti Dev 010" pitchFamily="2" charset="0"/>
              </a:rPr>
              <a:t>LoPNrk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igyk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dne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g¨rk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gS</a:t>
            </a:r>
            <a:endParaRPr lang="en-US" sz="2400" dirty="0" smtClean="0">
              <a:latin typeface="Kruti Dev 010" pitchFamily="2" charset="0"/>
            </a:endParaRPr>
          </a:p>
          <a:p>
            <a:pPr lvl="0"/>
            <a:r>
              <a:rPr lang="en-US" sz="2400" dirty="0" err="1" smtClean="0">
                <a:latin typeface="Kruti Dev 010" pitchFamily="2" charset="0"/>
              </a:rPr>
              <a:t>vR;f</a:t>
            </a:r>
            <a:r>
              <a:rPr lang="en-US" sz="2400" dirty="0" smtClean="0">
                <a:latin typeface="Kruti Dev 010" pitchFamily="2" charset="0"/>
              </a:rPr>
              <a:t>/</a:t>
            </a:r>
            <a:r>
              <a:rPr lang="en-US" sz="2400" dirty="0" err="1" smtClean="0">
                <a:latin typeface="Kruti Dev 010" pitchFamily="2" charset="0"/>
              </a:rPr>
              <a:t>kd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ilhuk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v©j</a:t>
            </a:r>
            <a:r>
              <a:rPr lang="en-US" sz="2400" dirty="0" smtClean="0">
                <a:latin typeface="Kruti Dev 010" pitchFamily="2" charset="0"/>
              </a:rPr>
              <a:t> '</a:t>
            </a:r>
            <a:r>
              <a:rPr lang="en-US" sz="2400" dirty="0" err="1" smtClean="0">
                <a:latin typeface="Kruti Dev 010" pitchFamily="2" charset="0"/>
              </a:rPr>
              <a:t>kjhj</a:t>
            </a:r>
            <a:r>
              <a:rPr lang="en-US" sz="2400" dirty="0" smtClean="0">
                <a:latin typeface="Kruti Dev 010" pitchFamily="2" charset="0"/>
              </a:rPr>
              <a:t> dh </a:t>
            </a:r>
            <a:r>
              <a:rPr lang="en-US" sz="2400" dirty="0" err="1" smtClean="0">
                <a:latin typeface="Kruti Dev 010" pitchFamily="2" charset="0"/>
              </a:rPr>
              <a:t>nqxZa</a:t>
            </a:r>
            <a:r>
              <a:rPr lang="en-US" sz="2400" dirty="0" smtClean="0">
                <a:latin typeface="Kruti Dev 010" pitchFamily="2" charset="0"/>
              </a:rPr>
              <a:t>/k </a:t>
            </a:r>
            <a:r>
              <a:rPr lang="en-US" sz="2400" dirty="0" err="1" smtClean="0">
                <a:latin typeface="Kruti Dev 010" pitchFamily="2" charset="0"/>
              </a:rPr>
              <a:t>ls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vlgt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fLFkfr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iSnk</a:t>
            </a:r>
            <a:r>
              <a:rPr lang="en-US" sz="2400" dirty="0" smtClean="0">
                <a:latin typeface="Kruti Dev 010" pitchFamily="2" charset="0"/>
              </a:rPr>
              <a:t> g¨ </a:t>
            </a:r>
            <a:r>
              <a:rPr lang="en-US" sz="2400" dirty="0" err="1" smtClean="0">
                <a:latin typeface="Kruti Dev 010" pitchFamily="2" charset="0"/>
              </a:rPr>
              <a:t>tkrh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gS</a:t>
            </a:r>
            <a:r>
              <a:rPr lang="en-US" sz="2400" dirty="0" smtClean="0">
                <a:latin typeface="Kruti Dev 010" pitchFamily="2" charset="0"/>
              </a:rPr>
              <a:t>] </a:t>
            </a:r>
            <a:r>
              <a:rPr lang="en-US" sz="2400" dirty="0" err="1" smtClean="0">
                <a:latin typeface="Kruti Dev 010" pitchFamily="2" charset="0"/>
              </a:rPr>
              <a:t>blls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O;fDr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vkRefOk'Okkl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çÒkfOkr</a:t>
            </a:r>
            <a:r>
              <a:rPr lang="en-US" sz="2400" dirty="0" smtClean="0">
                <a:latin typeface="Kruti Dev 010" pitchFamily="2" charset="0"/>
              </a:rPr>
              <a:t> g¨ </a:t>
            </a:r>
            <a:r>
              <a:rPr lang="en-US" sz="2400" dirty="0" err="1" smtClean="0">
                <a:latin typeface="Kruti Dev 010" pitchFamily="2" charset="0"/>
              </a:rPr>
              <a:t>ldrk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gS</a:t>
            </a:r>
            <a:endParaRPr lang="en-US" sz="2400" dirty="0" smtClean="0">
              <a:latin typeface="Kruti Dev 010" pitchFamily="2" charset="0"/>
            </a:endParaRPr>
          </a:p>
          <a:p>
            <a:pPr lvl="0"/>
            <a:r>
              <a:rPr lang="en-US" sz="2400" dirty="0" err="1" smtClean="0">
                <a:latin typeface="Kruti Dev 010" pitchFamily="2" charset="0"/>
              </a:rPr>
              <a:t>LoPNrk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fu;e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lkekU</a:t>
            </a:r>
            <a:r>
              <a:rPr lang="en-US" sz="2400" dirty="0" smtClean="0">
                <a:latin typeface="Kruti Dev 010" pitchFamily="2" charset="0"/>
              </a:rPr>
              <a:t>; </a:t>
            </a:r>
            <a:r>
              <a:rPr lang="en-US" sz="2400" dirty="0" err="1" smtClean="0">
                <a:latin typeface="Kruti Dev 010" pitchFamily="2" charset="0"/>
              </a:rPr>
              <a:t>gS</a:t>
            </a:r>
            <a:r>
              <a:rPr lang="en-US" sz="2400" dirty="0" smtClean="0">
                <a:latin typeface="Kruti Dev 010" pitchFamily="2" charset="0"/>
              </a:rPr>
              <a:t>% </a:t>
            </a:r>
            <a:r>
              <a:rPr lang="en-US" sz="2400" dirty="0" err="1" smtClean="0">
                <a:latin typeface="Kruti Dev 010" pitchFamily="2" charset="0"/>
              </a:rPr>
              <a:t>j¨tkuk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lqcg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v©j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jkr</a:t>
            </a:r>
            <a:r>
              <a:rPr lang="en-US" sz="2400" dirty="0" smtClean="0">
                <a:latin typeface="Kruti Dev 010" pitchFamily="2" charset="0"/>
              </a:rPr>
              <a:t> d¨ t:j </a:t>
            </a:r>
            <a:r>
              <a:rPr lang="en-US" sz="2400" dirty="0" err="1" smtClean="0">
                <a:latin typeface="Kruti Dev 010" pitchFamily="2" charset="0"/>
              </a:rPr>
              <a:t>ugk,a</a:t>
            </a:r>
            <a:r>
              <a:rPr lang="en-US" sz="2400" dirty="0" smtClean="0">
                <a:latin typeface="Kruti Dev 010" pitchFamily="2" charset="0"/>
              </a:rPr>
              <a:t>] </a:t>
            </a:r>
            <a:r>
              <a:rPr lang="en-US" sz="2400" dirty="0" err="1" smtClean="0">
                <a:latin typeface="Kruti Dev 010" pitchFamily="2" charset="0"/>
              </a:rPr>
              <a:t>fOk'ks"k</a:t>
            </a:r>
            <a:r>
              <a:rPr lang="en-US" sz="2400" dirty="0" smtClean="0">
                <a:latin typeface="Kruti Dev 010" pitchFamily="2" charset="0"/>
              </a:rPr>
              <a:t> :</a:t>
            </a:r>
            <a:r>
              <a:rPr lang="en-US" sz="2400" dirty="0" err="1" smtClean="0">
                <a:latin typeface="Kruti Dev 010" pitchFamily="2" charset="0"/>
              </a:rPr>
              <a:t>i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ls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rc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tc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vkius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iwjs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fnu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dke</a:t>
            </a:r>
            <a:r>
              <a:rPr lang="en-US" sz="2400" dirty="0" smtClean="0">
                <a:latin typeface="Kruti Dev 010" pitchFamily="2" charset="0"/>
              </a:rPr>
              <a:t> </a:t>
            </a:r>
            <a:r>
              <a:rPr lang="en-US" sz="2400" dirty="0" err="1" smtClean="0">
                <a:latin typeface="Kruti Dev 010" pitchFamily="2" charset="0"/>
              </a:rPr>
              <a:t>fd;k</a:t>
            </a:r>
            <a:r>
              <a:rPr lang="en-US" sz="2400" dirty="0" smtClean="0">
                <a:latin typeface="Kruti Dev 010" pitchFamily="2" charset="0"/>
              </a:rPr>
              <a:t> g¨</a:t>
            </a:r>
            <a:endParaRPr lang="en-US" sz="2400" dirty="0">
              <a:latin typeface="Kruti Dev 010" pitchFamily="2" charset="0"/>
            </a:endParaRPr>
          </a:p>
        </p:txBody>
      </p:sp>
      <p:pic>
        <p:nvPicPr>
          <p:cNvPr id="17" name="Picture 2" descr="E:\aditi E\truman pics\iStock_Mens-hair-000019116749Medium.jpg"/>
          <p:cNvPicPr>
            <a:picLocks noChangeAspect="1" noChangeArrowheads="1"/>
          </p:cNvPicPr>
          <p:nvPr/>
        </p:nvPicPr>
        <p:blipFill>
          <a:blip r:embed="rId2" cstate="print"/>
          <a:srcRect l="15069" r="13686"/>
          <a:stretch>
            <a:fillRect/>
          </a:stretch>
        </p:blipFill>
        <p:spPr bwMode="auto">
          <a:xfrm>
            <a:off x="4419600" y="1066800"/>
            <a:ext cx="4487376" cy="5105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990600"/>
            <a:ext cx="7467600" cy="11430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B99E65"/>
                </a:solidFill>
                <a:latin typeface="Kruti Dev 010" pitchFamily="2" charset="0"/>
              </a:rPr>
              <a:t>,</a:t>
            </a:r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utkZbflax</a:t>
            </a:r>
            <a:r>
              <a:rPr lang="en-US" sz="4800" b="1" dirty="0" smtClean="0">
                <a:solidFill>
                  <a:srgbClr val="B99E65"/>
                </a:solidFill>
                <a:latin typeface="Kruti Dev 010" pitchFamily="2" charset="0"/>
              </a:rPr>
              <a:t> '</a:t>
            </a:r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kkWOkj</a:t>
            </a:r>
            <a:r>
              <a:rPr lang="en-US" sz="48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tsy</a:t>
            </a:r>
            <a:endParaRPr lang="en-US" sz="48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09600" y="2103437"/>
            <a:ext cx="3581400" cy="4525963"/>
          </a:xfrm>
        </p:spPr>
        <p:txBody>
          <a:bodyPr>
            <a:normAutofit/>
          </a:bodyPr>
          <a:lstStyle/>
          <a:p>
            <a:pPr lvl="1"/>
            <a:r>
              <a:rPr lang="en-US" sz="2000" dirty="0" err="1" smtClean="0">
                <a:latin typeface="Kruti Dev 010" pitchFamily="2" charset="0"/>
              </a:rPr>
              <a:t>iq</a:t>
            </a:r>
            <a:r>
              <a:rPr lang="en-US" sz="2000" dirty="0" smtClean="0">
                <a:latin typeface="Kruti Dev 010" pitchFamily="2" charset="0"/>
              </a:rPr>
              <a:t>#"</a:t>
            </a:r>
            <a:r>
              <a:rPr lang="en-US" sz="2000" dirty="0" err="1" smtClean="0">
                <a:latin typeface="Kruti Dev 010" pitchFamily="2" charset="0"/>
              </a:rPr>
              <a:t>k¨a</a:t>
            </a:r>
            <a:r>
              <a:rPr lang="en-US" sz="2000" dirty="0" smtClean="0">
                <a:latin typeface="Kruti Dev 010" pitchFamily="2" charset="0"/>
              </a:rPr>
              <a:t> dh </a:t>
            </a:r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fy</a:t>
            </a:r>
            <a:r>
              <a:rPr lang="en-US" sz="2000" dirty="0" smtClean="0">
                <a:latin typeface="Kruti Dev 010" pitchFamily="2" charset="0"/>
              </a:rPr>
              <a:t>, </a:t>
            </a:r>
            <a:r>
              <a:rPr lang="en-US" sz="2000" dirty="0" err="1" smtClean="0">
                <a:latin typeface="Kruti Dev 010" pitchFamily="2" charset="0"/>
              </a:rPr>
              <a:t>fOk'ks"k</a:t>
            </a:r>
            <a:r>
              <a:rPr lang="en-US" sz="2000" dirty="0" smtClean="0">
                <a:latin typeface="Kruti Dev 010" pitchFamily="2" charset="0"/>
              </a:rPr>
              <a:t> :</a:t>
            </a:r>
            <a:r>
              <a:rPr lang="en-US" sz="2000" dirty="0" err="1" smtClean="0">
                <a:latin typeface="Kruti Dev 010" pitchFamily="2" charset="0"/>
              </a:rPr>
              <a:t>i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rS;kj</a:t>
            </a:r>
            <a:endParaRPr lang="en-US" sz="2000" dirty="0" smtClean="0">
              <a:latin typeface="Kruti Dev 010" pitchFamily="2" charset="0"/>
            </a:endParaRPr>
          </a:p>
          <a:p>
            <a:pPr lvl="1"/>
            <a:r>
              <a:rPr lang="en-US" sz="2000" dirty="0" err="1" smtClean="0">
                <a:latin typeface="Kruti Dev 010" pitchFamily="2" charset="0"/>
              </a:rPr>
              <a:t>dÃ</a:t>
            </a:r>
            <a:r>
              <a:rPr lang="en-US" sz="2000" dirty="0" smtClean="0">
                <a:latin typeface="Kruti Dev 010" pitchFamily="2" charset="0"/>
              </a:rPr>
              <a:t> [</a:t>
            </a:r>
            <a:r>
              <a:rPr lang="en-US" sz="2000" dirty="0" err="1" smtClean="0">
                <a:latin typeface="Kruti Dev 010" pitchFamily="2" charset="0"/>
              </a:rPr>
              <a:t>kfut¨a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dÃ</a:t>
            </a:r>
            <a:r>
              <a:rPr lang="en-US" sz="2000" dirty="0" smtClean="0">
                <a:latin typeface="Kruti Dev 010" pitchFamily="2" charset="0"/>
              </a:rPr>
              <a:t> v©"</a:t>
            </a:r>
            <a:r>
              <a:rPr lang="en-US" sz="2000" dirty="0" err="1" smtClean="0">
                <a:latin typeface="Kruti Dev 010" pitchFamily="2" charset="0"/>
              </a:rPr>
              <a:t>kf</a:t>
            </a:r>
            <a:r>
              <a:rPr lang="en-US" sz="2000" dirty="0" smtClean="0">
                <a:latin typeface="Kruti Dev 010" pitchFamily="2" charset="0"/>
              </a:rPr>
              <a:t>/k;¨a </a:t>
            </a:r>
            <a:r>
              <a:rPr lang="en-US" sz="2000" dirty="0" err="1" smtClean="0">
                <a:latin typeface="Kruti Dev 010" pitchFamily="2" charset="0"/>
              </a:rPr>
              <a:t>ls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laiUu</a:t>
            </a:r>
            <a:r>
              <a:rPr lang="en-US" sz="2000" dirty="0" smtClean="0">
                <a:latin typeface="Kruti Dev 010" pitchFamily="2" charset="0"/>
              </a:rPr>
              <a:t>] t¨ </a:t>
            </a:r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d¨ </a:t>
            </a:r>
            <a:r>
              <a:rPr lang="en-US" sz="2000" dirty="0" err="1" smtClean="0">
                <a:latin typeface="Kruti Dev 010" pitchFamily="2" charset="0"/>
              </a:rPr>
              <a:t>vanj</a:t>
            </a:r>
            <a:r>
              <a:rPr lang="en-US" sz="2000" dirty="0" smtClean="0">
                <a:latin typeface="Kruti Dev 010" pitchFamily="2" charset="0"/>
              </a:rPr>
              <a:t> rd </a:t>
            </a:r>
            <a:r>
              <a:rPr lang="en-US" sz="2000" dirty="0" err="1" smtClean="0">
                <a:latin typeface="Kruti Dev 010" pitchFamily="2" charset="0"/>
              </a:rPr>
              <a:t>LOkLFk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cukrk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1"/>
            <a:r>
              <a:rPr lang="en-US" sz="2000" dirty="0" err="1" smtClean="0">
                <a:latin typeface="Kruti Dev 010" pitchFamily="2" charset="0"/>
              </a:rPr>
              <a:t>ROkpk</a:t>
            </a:r>
            <a:r>
              <a:rPr lang="en-US" sz="2000" dirty="0" smtClean="0">
                <a:latin typeface="Kruti Dev 010" pitchFamily="2" charset="0"/>
              </a:rPr>
              <a:t> d¨ </a:t>
            </a:r>
            <a:r>
              <a:rPr lang="en-US" sz="2000" dirty="0" err="1" smtClean="0">
                <a:latin typeface="Kruti Dev 010" pitchFamily="2" charset="0"/>
              </a:rPr>
              <a:t>lkQ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cukrk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fnu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Hkj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rktxh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dk</a:t>
            </a:r>
            <a:r>
              <a:rPr lang="en-US" sz="2000" dirty="0" smtClean="0">
                <a:latin typeface="Kruti Dev 010" pitchFamily="2" charset="0"/>
              </a:rPr>
              <a:t> ,</a:t>
            </a:r>
            <a:r>
              <a:rPr lang="en-US" sz="2000" dirty="0" err="1" smtClean="0">
                <a:latin typeface="Kruti Dev 010" pitchFamily="2" charset="0"/>
              </a:rPr>
              <a:t>glkl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jgrk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</a:t>
            </a:r>
            <a:endParaRPr lang="en-US" sz="2000" dirty="0" smtClean="0">
              <a:latin typeface="Kruti Dev 010" pitchFamily="2" charset="0"/>
            </a:endParaRPr>
          </a:p>
          <a:p>
            <a:pPr lvl="1"/>
            <a:r>
              <a:rPr lang="en-US" sz="2000" dirty="0" err="1" smtClean="0">
                <a:latin typeface="Kruti Dev 010" pitchFamily="2" charset="0"/>
              </a:rPr>
              <a:t>blesa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Vªh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rsy</a:t>
            </a:r>
            <a:r>
              <a:rPr lang="en-US" sz="2000" dirty="0" smtClean="0">
                <a:latin typeface="Kruti Dev 010" pitchFamily="2" charset="0"/>
              </a:rPr>
              <a:t>] </a:t>
            </a:r>
            <a:r>
              <a:rPr lang="en-US" sz="2000" dirty="0" err="1" smtClean="0">
                <a:latin typeface="Kruti Dev 010" pitchFamily="2" charset="0"/>
              </a:rPr>
              <a:t>larjk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uhcw</a:t>
            </a:r>
            <a:r>
              <a:rPr lang="en-US" sz="2000" dirty="0" smtClean="0">
                <a:latin typeface="Kruti Dev 010" pitchFamily="2" charset="0"/>
              </a:rPr>
              <a:t> d¢ </a:t>
            </a:r>
            <a:r>
              <a:rPr lang="en-US" sz="2000" dirty="0" err="1" smtClean="0">
                <a:latin typeface="Kruti Dev 010" pitchFamily="2" charset="0"/>
              </a:rPr>
              <a:t>i</a:t>
            </a:r>
            <a:r>
              <a:rPr lang="en-US" sz="2000" dirty="0" smtClean="0">
                <a:latin typeface="Kruti Dev 010" pitchFamily="2" charset="0"/>
              </a:rPr>
              <a:t>¨"</a:t>
            </a:r>
            <a:r>
              <a:rPr lang="en-US" sz="2000" dirty="0" err="1" smtClean="0">
                <a:latin typeface="Kruti Dev 010" pitchFamily="2" charset="0"/>
              </a:rPr>
              <a:t>kd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rROk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g¨rs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gSa</a:t>
            </a:r>
            <a:endParaRPr lang="en-US" sz="2000" dirty="0" smtClean="0">
              <a:latin typeface="Kruti Dev 010" pitchFamily="2" charset="0"/>
            </a:endParaRPr>
          </a:p>
          <a:p>
            <a:pPr lvl="1"/>
            <a:r>
              <a:rPr lang="en-US" sz="2000" dirty="0" err="1" smtClean="0">
                <a:latin typeface="Kruti Dev 010" pitchFamily="2" charset="0"/>
              </a:rPr>
              <a:t>ugkrs</a:t>
            </a:r>
            <a:r>
              <a:rPr lang="en-US" sz="2000" dirty="0" smtClean="0">
                <a:latin typeface="Kruti Dev 010" pitchFamily="2" charset="0"/>
              </a:rPr>
              <a:t> le; </a:t>
            </a:r>
            <a:r>
              <a:rPr lang="en-US" sz="2000" dirty="0" err="1" smtClean="0">
                <a:latin typeface="Kruti Dev 010" pitchFamily="2" charset="0"/>
              </a:rPr>
              <a:t>ywQkg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bLrseky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djsa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v©j</a:t>
            </a:r>
            <a:r>
              <a:rPr lang="en-US" sz="2000" dirty="0" smtClean="0">
                <a:latin typeface="Kruti Dev 010" pitchFamily="2" charset="0"/>
              </a:rPr>
              <a:t> [</a:t>
            </a:r>
            <a:r>
              <a:rPr lang="en-US" sz="2000" dirty="0" err="1" smtClean="0">
                <a:latin typeface="Kruti Dev 010" pitchFamily="2" charset="0"/>
              </a:rPr>
              <a:t>kqn</a:t>
            </a:r>
            <a:r>
              <a:rPr lang="en-US" sz="2000" dirty="0" smtClean="0">
                <a:latin typeface="Kruti Dev 010" pitchFamily="2" charset="0"/>
              </a:rPr>
              <a:t> d¨ </a:t>
            </a:r>
            <a:r>
              <a:rPr lang="en-US" sz="2000" dirty="0" err="1" smtClean="0">
                <a:latin typeface="Kruti Dev 010" pitchFamily="2" charset="0"/>
              </a:rPr>
              <a:t>rj¨rktk</a:t>
            </a:r>
            <a:r>
              <a:rPr lang="en-US" sz="2000" dirty="0" smtClean="0">
                <a:latin typeface="Kruti Dev 010" pitchFamily="2" charset="0"/>
              </a:rPr>
              <a:t> </a:t>
            </a:r>
            <a:r>
              <a:rPr lang="en-US" sz="2000" dirty="0" err="1" smtClean="0">
                <a:latin typeface="Kruti Dev 010" pitchFamily="2" charset="0"/>
              </a:rPr>
              <a:t>cuk</a:t>
            </a:r>
            <a:r>
              <a:rPr lang="en-US" sz="2000" dirty="0" smtClean="0">
                <a:latin typeface="Kruti Dev 010" pitchFamily="2" charset="0"/>
              </a:rPr>
              <a:t>, j[</a:t>
            </a:r>
            <a:r>
              <a:rPr lang="en-US" sz="2000" dirty="0" err="1" smtClean="0">
                <a:latin typeface="Kruti Dev 010" pitchFamily="2" charset="0"/>
              </a:rPr>
              <a:t>ksa</a:t>
            </a:r>
            <a:endParaRPr lang="en-US" sz="2000" dirty="0" smtClean="0">
              <a:latin typeface="Kruti Dev 010" pitchFamily="2" charset="0"/>
            </a:endParaRPr>
          </a:p>
          <a:p>
            <a:pPr marL="0" lvl="1" indent="0">
              <a:lnSpc>
                <a:spcPct val="120000"/>
              </a:lnSpc>
              <a:buNone/>
            </a:pPr>
            <a:endParaRPr lang="en-US" sz="2000" dirty="0" smtClean="0">
              <a:latin typeface="Kruti Dev 010" pitchFamily="2" charset="0"/>
            </a:endParaRPr>
          </a:p>
          <a:p>
            <a:pPr marL="0" lvl="1" indent="0">
              <a:lnSpc>
                <a:spcPct val="120000"/>
              </a:lnSpc>
              <a:buNone/>
            </a:pPr>
            <a:endParaRPr lang="en-US" sz="2000" dirty="0">
              <a:latin typeface="Kruti Dev 010" pitchFamily="2" charset="0"/>
            </a:endParaRPr>
          </a:p>
        </p:txBody>
      </p:sp>
      <p:pic>
        <p:nvPicPr>
          <p:cNvPr id="19458" name="Picture 2" descr="\\KAPILPC\Vestige\Trueman\Catalouge\Ref\shutterstock_180342041_1.jpg"/>
          <p:cNvPicPr>
            <a:picLocks noChangeAspect="1" noChangeArrowheads="1"/>
          </p:cNvPicPr>
          <p:nvPr/>
        </p:nvPicPr>
        <p:blipFill>
          <a:blip r:embed="rId2" cstate="print"/>
          <a:srcRect b="22908"/>
          <a:stretch>
            <a:fillRect/>
          </a:stretch>
        </p:blipFill>
        <p:spPr bwMode="auto">
          <a:xfrm>
            <a:off x="4419600" y="2133600"/>
            <a:ext cx="3501844" cy="4267200"/>
          </a:xfrm>
          <a:prstGeom prst="rect">
            <a:avLst/>
          </a:prstGeom>
          <a:noFill/>
        </p:spPr>
      </p:pic>
      <p:pic>
        <p:nvPicPr>
          <p:cNvPr id="5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  <p:pic>
        <p:nvPicPr>
          <p:cNvPr id="6" name="Picture 5" descr="Shower Gel.png"/>
          <p:cNvPicPr>
            <a:picLocks noChangeAspect="1"/>
          </p:cNvPicPr>
          <p:nvPr/>
        </p:nvPicPr>
        <p:blipFill>
          <a:blip r:embed="rId4" cstate="email"/>
          <a:srcRect b="4534"/>
          <a:stretch>
            <a:fillRect/>
          </a:stretch>
        </p:blipFill>
        <p:spPr>
          <a:xfrm>
            <a:off x="7391400" y="3959468"/>
            <a:ext cx="1752600" cy="2898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381000" y="2103437"/>
            <a:ext cx="3276600" cy="4525963"/>
          </a:xfrm>
        </p:spPr>
        <p:txBody>
          <a:bodyPr>
            <a:noAutofit/>
          </a:bodyPr>
          <a:lstStyle/>
          <a:p>
            <a:pPr marL="465138" lvl="1" indent="-300038"/>
            <a:r>
              <a:rPr lang="en-US" sz="2200" dirty="0" err="1" smtClean="0">
                <a:latin typeface="Kruti Dev 010" pitchFamily="2" charset="0"/>
              </a:rPr>
              <a:t>fXyljhu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vk</a:t>
            </a:r>
            <a:r>
              <a:rPr lang="en-US" sz="2200" dirty="0" smtClean="0">
                <a:latin typeface="Kruti Dev 010" pitchFamily="2" charset="0"/>
              </a:rPr>
              <a:t>/</a:t>
            </a:r>
            <a:r>
              <a:rPr lang="en-US" sz="2200" dirty="0" err="1" smtClean="0">
                <a:latin typeface="Kruti Dev 010" pitchFamily="2" charset="0"/>
              </a:rPr>
              <a:t>kkfjr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ikjn'kÊ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lkcqu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ckj</a:t>
            </a:r>
            <a:r>
              <a:rPr lang="en-US" sz="2200" dirty="0" smtClean="0">
                <a:latin typeface="Kruti Dev 010" pitchFamily="2" charset="0"/>
              </a:rPr>
              <a:t>] t¨ </a:t>
            </a:r>
            <a:r>
              <a:rPr lang="en-US" sz="2200" dirty="0" err="1" smtClean="0">
                <a:latin typeface="Kruti Dev 010" pitchFamily="2" charset="0"/>
              </a:rPr>
              <a:t>fnu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Hkj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rj¨rktk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cuk</a:t>
            </a:r>
            <a:r>
              <a:rPr lang="en-US" sz="2200" dirty="0" smtClean="0">
                <a:latin typeface="Kruti Dev 010" pitchFamily="2" charset="0"/>
              </a:rPr>
              <a:t>, j[</a:t>
            </a:r>
            <a:r>
              <a:rPr lang="en-US" sz="2200" dirty="0" err="1" smtClean="0">
                <a:latin typeface="Kruti Dev 010" pitchFamily="2" charset="0"/>
              </a:rPr>
              <a:t>krk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gS</a:t>
            </a:r>
            <a:endParaRPr lang="en-US" sz="2200" dirty="0" smtClean="0">
              <a:latin typeface="Kruti Dev 010" pitchFamily="2" charset="0"/>
            </a:endParaRPr>
          </a:p>
          <a:p>
            <a:pPr marL="465138" lvl="1" indent="-300038"/>
            <a:r>
              <a:rPr lang="en-US" sz="2200" dirty="0" err="1" smtClean="0">
                <a:latin typeface="Kruti Dev 010" pitchFamily="2" charset="0"/>
              </a:rPr>
              <a:t>blesa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vkOk';d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lqxaf</a:t>
            </a:r>
            <a:r>
              <a:rPr lang="en-US" sz="2200" dirty="0" smtClean="0">
                <a:latin typeface="Kruti Dev 010" pitchFamily="2" charset="0"/>
              </a:rPr>
              <a:t>/</a:t>
            </a:r>
            <a:r>
              <a:rPr lang="en-US" sz="2200" dirty="0" err="1" smtClean="0">
                <a:latin typeface="Kruti Dev 010" pitchFamily="2" charset="0"/>
              </a:rPr>
              <a:t>kr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rsy</a:t>
            </a:r>
            <a:r>
              <a:rPr lang="en-US" sz="2200" dirty="0" smtClean="0">
                <a:latin typeface="Kruti Dev 010" pitchFamily="2" charset="0"/>
              </a:rPr>
              <a:t>] ,</a:t>
            </a:r>
            <a:r>
              <a:rPr lang="en-US" sz="2200" dirty="0" err="1" smtClean="0">
                <a:latin typeface="Kruti Dev 010" pitchFamily="2" charset="0"/>
              </a:rPr>
              <a:t>y¨Okhjk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v©j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fOkVkfeu</a:t>
            </a:r>
            <a:r>
              <a:rPr lang="en-US" sz="2200" dirty="0" smtClean="0">
                <a:latin typeface="Kruti Dev 010" pitchFamily="2" charset="0"/>
              </a:rPr>
              <a:t> Ã </a:t>
            </a:r>
            <a:r>
              <a:rPr lang="en-US" sz="2200" dirty="0" err="1" smtClean="0">
                <a:latin typeface="Kruti Dev 010" pitchFamily="2" charset="0"/>
              </a:rPr>
              <a:t>g¨rs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gSa</a:t>
            </a:r>
            <a:r>
              <a:rPr lang="en-US" sz="2200" dirty="0" smtClean="0">
                <a:latin typeface="Kruti Dev 010" pitchFamily="2" charset="0"/>
              </a:rPr>
              <a:t>] t¨ </a:t>
            </a:r>
            <a:r>
              <a:rPr lang="en-US" sz="2200" dirty="0" err="1" smtClean="0">
                <a:latin typeface="Kruti Dev 010" pitchFamily="2" charset="0"/>
              </a:rPr>
              <a:t>ROkpk</a:t>
            </a:r>
            <a:r>
              <a:rPr lang="en-US" sz="2200" dirty="0" smtClean="0">
                <a:latin typeface="Kruti Dev 010" pitchFamily="2" charset="0"/>
              </a:rPr>
              <a:t> d¨ </a:t>
            </a:r>
            <a:r>
              <a:rPr lang="en-US" sz="2200" dirty="0" err="1" smtClean="0">
                <a:latin typeface="Kruti Dev 010" pitchFamily="2" charset="0"/>
              </a:rPr>
              <a:t>LOkLFk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cukrs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gSa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v©j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rj¨rktk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cuk</a:t>
            </a:r>
            <a:r>
              <a:rPr lang="en-US" sz="2200" dirty="0" smtClean="0">
                <a:latin typeface="Kruti Dev 010" pitchFamily="2" charset="0"/>
              </a:rPr>
              <a:t>, j[</a:t>
            </a:r>
            <a:r>
              <a:rPr lang="en-US" sz="2200" dirty="0" err="1" smtClean="0">
                <a:latin typeface="Kruti Dev 010" pitchFamily="2" charset="0"/>
              </a:rPr>
              <a:t>krs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gSa</a:t>
            </a:r>
            <a:endParaRPr lang="en-US" sz="2200" dirty="0" smtClean="0">
              <a:latin typeface="Kruti Dev 010" pitchFamily="2" charset="0"/>
            </a:endParaRPr>
          </a:p>
          <a:p>
            <a:pPr marL="465138" lvl="1" indent="-300038"/>
            <a:r>
              <a:rPr lang="en-US" sz="2200" dirty="0" err="1" smtClean="0">
                <a:latin typeface="Kruti Dev 010" pitchFamily="2" charset="0"/>
              </a:rPr>
              <a:t>fXyljhu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Ropk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esa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nwljs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lkcquksa</a:t>
            </a:r>
            <a:r>
              <a:rPr lang="en-US" sz="2200" dirty="0" smtClean="0">
                <a:latin typeface="Kruti Dev 010" pitchFamily="2" charset="0"/>
              </a:rPr>
              <a:t> dh </a:t>
            </a:r>
            <a:r>
              <a:rPr lang="en-US" sz="2200" dirty="0" err="1" smtClean="0">
                <a:latin typeface="Kruti Dev 010" pitchFamily="2" charset="0"/>
              </a:rPr>
              <a:t>rqyuk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esa</a:t>
            </a:r>
            <a:r>
              <a:rPr lang="en-US" sz="2200" dirty="0" smtClean="0">
                <a:latin typeface="Kruti Dev 010" pitchFamily="2" charset="0"/>
              </a:rPr>
              <a:t> '</a:t>
            </a:r>
            <a:r>
              <a:rPr lang="en-US" sz="2200" dirty="0" err="1" smtClean="0">
                <a:latin typeface="Kruti Dev 010" pitchFamily="2" charset="0"/>
              </a:rPr>
              <a:t>kq"d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fd</a:t>
            </a:r>
            <a:r>
              <a:rPr lang="en-US" sz="2200" dirty="0" smtClean="0">
                <a:latin typeface="Kruti Dev 010" pitchFamily="2" charset="0"/>
              </a:rPr>
              <a:t>, </a:t>
            </a:r>
            <a:r>
              <a:rPr lang="en-US" sz="2200" dirty="0" err="1" smtClean="0">
                <a:latin typeface="Kruti Dev 010" pitchFamily="2" charset="0"/>
              </a:rPr>
              <a:t>fcuk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ueh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cuk</a:t>
            </a:r>
            <a:r>
              <a:rPr lang="en-US" sz="2200" dirty="0" smtClean="0">
                <a:latin typeface="Kruti Dev 010" pitchFamily="2" charset="0"/>
              </a:rPr>
              <a:t>, j[</a:t>
            </a:r>
            <a:r>
              <a:rPr lang="en-US" sz="2200" dirty="0" err="1" smtClean="0">
                <a:latin typeface="Kruti Dev 010" pitchFamily="2" charset="0"/>
              </a:rPr>
              <a:t>krk</a:t>
            </a:r>
            <a:r>
              <a:rPr lang="en-US" sz="2200" dirty="0" smtClean="0">
                <a:latin typeface="Kruti Dev 010" pitchFamily="2" charset="0"/>
              </a:rPr>
              <a:t> </a:t>
            </a:r>
            <a:r>
              <a:rPr lang="en-US" sz="2200" dirty="0" err="1" smtClean="0">
                <a:latin typeface="Kruti Dev 010" pitchFamily="2" charset="0"/>
              </a:rPr>
              <a:t>gS</a:t>
            </a:r>
            <a:endParaRPr lang="en-US" sz="2200" dirty="0">
              <a:latin typeface="Kruti Dev 010" pitchFamily="2" charset="0"/>
            </a:endParaRPr>
          </a:p>
        </p:txBody>
      </p:sp>
      <p:pic>
        <p:nvPicPr>
          <p:cNvPr id="18435" name="Picture 3" descr="D:\images\truman guide\shutterstock_186815984_1.jpg"/>
          <p:cNvPicPr>
            <a:picLocks noChangeAspect="1" noChangeArrowheads="1"/>
          </p:cNvPicPr>
          <p:nvPr/>
        </p:nvPicPr>
        <p:blipFill>
          <a:blip r:embed="rId2" cstate="print"/>
          <a:srcRect l="20398" t="8276" r="10148" b="16070"/>
          <a:stretch>
            <a:fillRect/>
          </a:stretch>
        </p:blipFill>
        <p:spPr bwMode="auto">
          <a:xfrm>
            <a:off x="3657600" y="1828800"/>
            <a:ext cx="4127308" cy="44958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990600"/>
            <a:ext cx="7467600" cy="1143000"/>
          </a:xfrm>
        </p:spPr>
        <p:txBody>
          <a:bodyPr>
            <a:noAutofit/>
          </a:bodyPr>
          <a:lstStyle/>
          <a:p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ckfFkax</a:t>
            </a:r>
            <a:r>
              <a:rPr lang="en-US" sz="4800" b="1" dirty="0" smtClean="0">
                <a:solidFill>
                  <a:srgbClr val="B99E65"/>
                </a:solidFill>
                <a:latin typeface="Kruti Dev 010" pitchFamily="2" charset="0"/>
              </a:rPr>
              <a:t> </a:t>
            </a:r>
            <a:r>
              <a:rPr lang="en-US" sz="4800" b="1" dirty="0" err="1" smtClean="0">
                <a:solidFill>
                  <a:srgbClr val="B99E65"/>
                </a:solidFill>
                <a:latin typeface="Kruti Dev 010" pitchFamily="2" charset="0"/>
              </a:rPr>
              <a:t>ckj</a:t>
            </a:r>
            <a:endParaRPr lang="en-US" sz="4800" dirty="0">
              <a:solidFill>
                <a:srgbClr val="B99E65"/>
              </a:solidFill>
              <a:latin typeface="Kruti Dev 010" pitchFamily="2" charset="0"/>
            </a:endParaRPr>
          </a:p>
        </p:txBody>
      </p:sp>
      <p:pic>
        <p:nvPicPr>
          <p:cNvPr id="7" name="Picture 2" descr="C:\Users\Administrator\Desktop\garima\truman guide.png"/>
          <p:cNvPicPr>
            <a:picLocks noChangeAspect="1" noChangeArrowheads="1"/>
          </p:cNvPicPr>
          <p:nvPr/>
        </p:nvPicPr>
        <p:blipFill>
          <a:blip r:embed="rId3" cstate="print"/>
          <a:srcRect t="58824"/>
          <a:stretch>
            <a:fillRect/>
          </a:stretch>
        </p:blipFill>
        <p:spPr bwMode="auto">
          <a:xfrm>
            <a:off x="609600" y="533400"/>
            <a:ext cx="2832624" cy="609599"/>
          </a:xfrm>
          <a:prstGeom prst="rect">
            <a:avLst/>
          </a:prstGeom>
          <a:noFill/>
        </p:spPr>
      </p:pic>
      <p:grpSp>
        <p:nvGrpSpPr>
          <p:cNvPr id="10" name="Group 9"/>
          <p:cNvGrpSpPr/>
          <p:nvPr/>
        </p:nvGrpSpPr>
        <p:grpSpPr>
          <a:xfrm>
            <a:off x="6248400" y="4654826"/>
            <a:ext cx="2743200" cy="2050774"/>
            <a:chOff x="5638800" y="4343400"/>
            <a:chExt cx="3320716" cy="2482516"/>
          </a:xfrm>
        </p:grpSpPr>
        <p:pic>
          <p:nvPicPr>
            <p:cNvPr id="8" name="Picture 7" descr="Bathing Bar Green.png"/>
            <p:cNvPicPr>
              <a:picLocks noChangeAspect="1"/>
            </p:cNvPicPr>
            <p:nvPr/>
          </p:nvPicPr>
          <p:blipFill>
            <a:blip r:embed="rId4" cstate="print"/>
            <a:srcRect l="15833" t="21985" r="33333" b="20864"/>
            <a:stretch>
              <a:fillRect/>
            </a:stretch>
          </p:blipFill>
          <p:spPr>
            <a:xfrm>
              <a:off x="5638800" y="4648200"/>
              <a:ext cx="2281907" cy="2057400"/>
            </a:xfrm>
            <a:prstGeom prst="rect">
              <a:avLst/>
            </a:prstGeom>
          </p:spPr>
        </p:pic>
        <p:pic>
          <p:nvPicPr>
            <p:cNvPr id="9" name="Picture 8" descr="Bathing Bar.png"/>
            <p:cNvPicPr>
              <a:picLocks noChangeAspect="1"/>
            </p:cNvPicPr>
            <p:nvPr/>
          </p:nvPicPr>
          <p:blipFill>
            <a:blip r:embed="rId5" cstate="email"/>
            <a:srcRect l="8758" t="22641" r="11155" b="15889"/>
            <a:stretch>
              <a:fillRect/>
            </a:stretch>
          </p:blipFill>
          <p:spPr>
            <a:xfrm>
              <a:off x="6172200" y="4343400"/>
              <a:ext cx="2787316" cy="248251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thing Bar Green.png"/>
          <p:cNvPicPr>
            <a:picLocks noChangeAspect="1"/>
          </p:cNvPicPr>
          <p:nvPr/>
        </p:nvPicPr>
        <p:blipFill>
          <a:blip r:embed="rId2" cstate="print"/>
          <a:srcRect l="15833" t="21985" r="33333" b="20864"/>
          <a:stretch>
            <a:fillRect/>
          </a:stretch>
        </p:blipFill>
        <p:spPr>
          <a:xfrm>
            <a:off x="5105400" y="2971800"/>
            <a:ext cx="2281907" cy="2057400"/>
          </a:xfrm>
          <a:prstGeom prst="rect">
            <a:avLst/>
          </a:prstGeom>
        </p:spPr>
      </p:pic>
      <p:pic>
        <p:nvPicPr>
          <p:cNvPr id="10" name="Picture 9" descr="Bathing Bar.png"/>
          <p:cNvPicPr>
            <a:picLocks noChangeAspect="1"/>
          </p:cNvPicPr>
          <p:nvPr/>
        </p:nvPicPr>
        <p:blipFill>
          <a:blip r:embed="rId3" cstate="email"/>
          <a:srcRect l="8758" t="22641" r="5854" b="11321"/>
          <a:stretch>
            <a:fillRect/>
          </a:stretch>
        </p:blipFill>
        <p:spPr>
          <a:xfrm>
            <a:off x="5638800" y="2667000"/>
            <a:ext cx="2971800" cy="2667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867400" y="5228070"/>
            <a:ext cx="190500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MRP Rs. 100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DP Rs. 90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Net content: 125 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43000" y="5257800"/>
            <a:ext cx="190500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MRP Rs. 350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DP Rs. 300</a:t>
            </a:r>
          </a:p>
          <a:p>
            <a:pPr>
              <a:lnSpc>
                <a:spcPct val="120000"/>
              </a:lnSpc>
            </a:pPr>
            <a:r>
              <a:rPr lang="en-US" sz="1400" b="1" dirty="0" smtClean="0">
                <a:solidFill>
                  <a:srgbClr val="4E2826"/>
                </a:solidFill>
              </a:rPr>
              <a:t>Net content: 150 ml</a:t>
            </a:r>
          </a:p>
        </p:txBody>
      </p:sp>
      <p:pic>
        <p:nvPicPr>
          <p:cNvPr id="17" name="Picture 16" descr="Shower Gel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85800" y="1219200"/>
            <a:ext cx="2419195" cy="4191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810000" y="457200"/>
            <a:ext cx="5181600" cy="1143000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4E2826"/>
                </a:solidFill>
                <a:latin typeface="Kruti Dev 010" pitchFamily="2" charset="0"/>
              </a:rPr>
              <a:t>ilZuy</a:t>
            </a:r>
            <a:r>
              <a:rPr lang="en-US" sz="4800" b="1" dirty="0" smtClean="0">
                <a:solidFill>
                  <a:srgbClr val="4E2826"/>
                </a:solidFill>
                <a:latin typeface="Kruti Dev 010" pitchFamily="2" charset="0"/>
              </a:rPr>
              <a:t> d¢;j </a:t>
            </a:r>
            <a:r>
              <a:rPr lang="en-US" sz="4800" b="1" dirty="0" err="1" smtClean="0">
                <a:solidFill>
                  <a:srgbClr val="4E2826"/>
                </a:solidFill>
                <a:latin typeface="Kruti Dev 010" pitchFamily="2" charset="0"/>
              </a:rPr>
              <a:t>jsat</a:t>
            </a:r>
            <a:endParaRPr lang="en-US" sz="4800" dirty="0">
              <a:solidFill>
                <a:srgbClr val="4E2826"/>
              </a:solidFill>
              <a:latin typeface="Kruti Dev 010" pitchFamily="2" charset="0"/>
            </a:endParaRPr>
          </a:p>
        </p:txBody>
      </p:sp>
      <p:pic>
        <p:nvPicPr>
          <p:cNvPr id="14" name="Picture 2" descr="C:\Users\Administrator\Desktop\garima\truman guide brw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3400" y="685800"/>
            <a:ext cx="3276600" cy="557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381000"/>
            <a:ext cx="3657600" cy="6248400"/>
          </a:xfrm>
          <a:prstGeom prst="rect">
            <a:avLst/>
          </a:prstGeom>
          <a:solidFill>
            <a:srgbClr val="F0B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0B97D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762000" y="457200"/>
            <a:ext cx="3200400" cy="1143000"/>
          </a:xfrm>
        </p:spPr>
        <p:txBody>
          <a:bodyPr>
            <a:normAutofit/>
          </a:bodyPr>
          <a:lstStyle/>
          <a:p>
            <a:r>
              <a:rPr lang="en-US" sz="4000" b="1" dirty="0" err="1" smtClean="0">
                <a:solidFill>
                  <a:srgbClr val="693414"/>
                </a:solidFill>
                <a:latin typeface="Kruti Dev 010" pitchFamily="2" charset="0"/>
              </a:rPr>
              <a:t>lq</a:t>
            </a:r>
            <a:r>
              <a:rPr lang="en-US" sz="4000" b="1" dirty="0" smtClean="0">
                <a:solidFill>
                  <a:srgbClr val="693414"/>
                </a:solidFill>
                <a:latin typeface="Kruti Dev 010" pitchFamily="2" charset="0"/>
              </a:rPr>
              <a:t>&gt;</a:t>
            </a:r>
            <a:r>
              <a:rPr lang="en-US" sz="4000" b="1" dirty="0" err="1" smtClean="0">
                <a:solidFill>
                  <a:srgbClr val="693414"/>
                </a:solidFill>
                <a:latin typeface="Kruti Dev 010" pitchFamily="2" charset="0"/>
              </a:rPr>
              <a:t>kOk</a:t>
            </a:r>
            <a:r>
              <a:rPr lang="en-US" sz="4000" b="1" dirty="0" smtClean="0">
                <a:solidFill>
                  <a:srgbClr val="693414"/>
                </a:solidFill>
                <a:latin typeface="Kruti Dev 010" pitchFamily="2" charset="0"/>
              </a:rPr>
              <a:t>%</a:t>
            </a:r>
            <a:endParaRPr lang="en-US" sz="4000" dirty="0">
              <a:solidFill>
                <a:srgbClr val="693414"/>
              </a:solidFill>
              <a:latin typeface="Kruti Dev 010" pitchFamily="2" charset="0"/>
            </a:endParaRPr>
          </a:p>
        </p:txBody>
      </p:sp>
      <p:pic>
        <p:nvPicPr>
          <p:cNvPr id="20482" name="Picture 2" descr="D:\images\truman guide\28468442_xxl.jpg"/>
          <p:cNvPicPr>
            <a:picLocks noChangeAspect="1" noChangeArrowheads="1"/>
          </p:cNvPicPr>
          <p:nvPr/>
        </p:nvPicPr>
        <p:blipFill>
          <a:blip r:embed="rId2" cstate="print"/>
          <a:srcRect l="26478" r="21813"/>
          <a:stretch>
            <a:fillRect/>
          </a:stretch>
        </p:blipFill>
        <p:spPr bwMode="auto">
          <a:xfrm>
            <a:off x="4419600" y="685800"/>
            <a:ext cx="4323971" cy="5575300"/>
          </a:xfrm>
          <a:prstGeom prst="rect">
            <a:avLst/>
          </a:prstGeom>
          <a:noFill/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85800" y="1493837"/>
            <a:ext cx="3429000" cy="5059363"/>
          </a:xfrm>
        </p:spPr>
        <p:txBody>
          <a:bodyPr>
            <a:noAutofit/>
          </a:bodyPr>
          <a:lstStyle/>
          <a:p>
            <a:pPr lvl="0"/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yacs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le; rd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rj¨rktk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cus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jgus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d¢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fy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,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ROkpk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ij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lh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/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ks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fMv¨MªSaV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(15cm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dk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Qklyk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)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dk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bLrseky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djsa</a:t>
            </a:r>
            <a:endParaRPr lang="en-US" sz="2000" dirty="0" smtClean="0">
              <a:solidFill>
                <a:srgbClr val="693414"/>
              </a:solidFill>
              <a:latin typeface="Kruti Dev 010" pitchFamily="2" charset="0"/>
            </a:endParaRPr>
          </a:p>
          <a:p>
            <a:pPr lvl="0"/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'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kjhj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dh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nqxZa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/k d¨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nwj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djus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d¢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fy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,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ugkus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d¢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ckn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cxy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esa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fQVdjh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jxfM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+,]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ftlls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cSDVhfj;k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[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kRe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g¨axs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t¨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nqxZa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/k dh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vge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Oktg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gSaA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blls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dkQh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gn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rd '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kjhj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dh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nqxZa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/k dh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leL;k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nwj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g¨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tkrh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gS</a:t>
            </a:r>
            <a:endParaRPr lang="en-US" sz="2000" dirty="0" smtClean="0">
              <a:solidFill>
                <a:srgbClr val="693414"/>
              </a:solidFill>
              <a:latin typeface="Kruti Dev 010" pitchFamily="2" charset="0"/>
            </a:endParaRPr>
          </a:p>
          <a:p>
            <a:pPr lvl="0"/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Åuh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]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js'keh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v©j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lwrh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tSls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çkd`frd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diM+s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gh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igusa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]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ftlls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ROkpk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d¨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vkjke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feyrk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gSA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,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sls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diM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+¨a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esa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ilhuk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tYnh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lw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[k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tkrk</a:t>
            </a:r>
            <a:r>
              <a:rPr lang="en-US" sz="2000" dirty="0" smtClean="0">
                <a:solidFill>
                  <a:srgbClr val="693414"/>
                </a:solidFill>
                <a:latin typeface="Kruti Dev 010" pitchFamily="2" charset="0"/>
              </a:rPr>
              <a:t> </a:t>
            </a:r>
            <a:r>
              <a:rPr lang="en-US" sz="2000" dirty="0" err="1" smtClean="0">
                <a:solidFill>
                  <a:srgbClr val="693414"/>
                </a:solidFill>
                <a:latin typeface="Kruti Dev 010" pitchFamily="2" charset="0"/>
              </a:rPr>
              <a:t>gS</a:t>
            </a:r>
            <a:endParaRPr lang="en-US" sz="2000" dirty="0">
              <a:solidFill>
                <a:srgbClr val="693414"/>
              </a:solidFill>
              <a:latin typeface="Kruti Dev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aditi E\complete.png"/>
          <p:cNvPicPr>
            <a:picLocks noChangeAspect="1" noChangeArrowheads="1"/>
          </p:cNvPicPr>
          <p:nvPr/>
        </p:nvPicPr>
        <p:blipFill>
          <a:blip r:embed="rId2" cstate="print"/>
          <a:srcRect l="7025" r="6333"/>
          <a:stretch>
            <a:fillRect/>
          </a:stretch>
        </p:blipFill>
        <p:spPr bwMode="auto">
          <a:xfrm>
            <a:off x="228600" y="2133600"/>
            <a:ext cx="8585025" cy="4191000"/>
          </a:xfrm>
          <a:prstGeom prst="rect">
            <a:avLst/>
          </a:prstGeom>
          <a:noFill/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43400" y="838200"/>
            <a:ext cx="396240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solidFill>
                  <a:srgbClr val="4E2826"/>
                </a:solidFill>
                <a:latin typeface="Kruti Dev 010" pitchFamily="2" charset="0"/>
              </a:rPr>
              <a:t>iwjh</a:t>
            </a:r>
            <a:r>
              <a:rPr lang="en-US" sz="5400" b="1" dirty="0" smtClean="0">
                <a:solidFill>
                  <a:srgbClr val="4E2826"/>
                </a:solidFill>
                <a:latin typeface="Kruti Dev 010" pitchFamily="2" charset="0"/>
              </a:rPr>
              <a:t> </a:t>
            </a:r>
            <a:r>
              <a:rPr lang="en-US" sz="5400" b="1" dirty="0" err="1" smtClean="0">
                <a:solidFill>
                  <a:srgbClr val="4E2826"/>
                </a:solidFill>
                <a:latin typeface="Kruti Dev 010" pitchFamily="2" charset="0"/>
              </a:rPr>
              <a:t>jsat</a:t>
            </a:r>
            <a:endParaRPr lang="en-US" sz="5400" dirty="0">
              <a:solidFill>
                <a:srgbClr val="4E2826"/>
              </a:solidFill>
              <a:latin typeface="Kruti Dev 010" pitchFamily="2" charset="0"/>
            </a:endParaRPr>
          </a:p>
        </p:txBody>
      </p:sp>
      <p:pic>
        <p:nvPicPr>
          <p:cNvPr id="7" name="Picture 2" descr="C:\Users\Administrator\Desktop\garima\truman guide brw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143000"/>
            <a:ext cx="3276600" cy="557972"/>
          </a:xfrm>
          <a:prstGeom prst="rect">
            <a:avLst/>
          </a:prstGeom>
          <a:noFill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1964960" y="5334000"/>
            <a:ext cx="5074170" cy="1143000"/>
          </a:xfrm>
          <a:prstGeom prst="rect">
            <a:avLst/>
          </a:prstGeom>
        </p:spPr>
        <p:txBody>
          <a:bodyPr vert="horz" lIns="45720" rIns="45720" anchor="ctr">
            <a:normAutofit fontScale="92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strike="noStrike" kern="1200" cap="none" spc="0" normalizeH="0" baseline="0" noProof="0" dirty="0" smtClean="0">
                <a:ln>
                  <a:noFill/>
                </a:ln>
                <a:solidFill>
                  <a:srgbClr val="4E2826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Bond with</a:t>
            </a:r>
            <a:r>
              <a:rPr kumimoji="0" lang="en-US" sz="4000" b="1" strike="noStrike" kern="1200" cap="none" spc="0" normalizeH="0" noProof="0" dirty="0" smtClean="0">
                <a:ln>
                  <a:noFill/>
                </a:ln>
                <a:solidFill>
                  <a:srgbClr val="4E2826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the Legend</a:t>
            </a:r>
            <a:endParaRPr kumimoji="0" lang="en-US" sz="4000" b="1" strike="noStrike" kern="1200" cap="none" spc="0" normalizeH="0" baseline="0" noProof="0" dirty="0">
              <a:ln>
                <a:noFill/>
              </a:ln>
              <a:solidFill>
                <a:srgbClr val="4E2826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69398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362200" y="2819400"/>
            <a:ext cx="4572000" cy="11430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B99E65"/>
                </a:solidFill>
                <a:latin typeface="+mn-lt"/>
              </a:rPr>
              <a:t>THANK YOU</a:t>
            </a:r>
            <a:endParaRPr lang="en-US" sz="6000" dirty="0">
              <a:solidFill>
                <a:srgbClr val="B99E65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1641</TotalTime>
  <Words>3360</Words>
  <Application>Microsoft Office PowerPoint</Application>
  <PresentationFormat>On-screen Show (4:3)</PresentationFormat>
  <Paragraphs>218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Technic</vt:lpstr>
      <vt:lpstr>Slide 1</vt:lpstr>
      <vt:lpstr>Òkjr esa iq#"k¨a dk xzwfeax ¼lkt&amp;lTTkk½ cktkj</vt:lpstr>
      <vt:lpstr>Òkjr esa iq#"k¨a dk xzwfeax ¼lkt&amp;lTTkk½ cktkj</vt:lpstr>
      <vt:lpstr>– iwjh rjg ls iq#"k¨a dk ,d fOk'ks"k vf/kdkj</vt:lpstr>
      <vt:lpstr>Slide 5</vt:lpstr>
      <vt:lpstr>Slide 6</vt:lpstr>
      <vt:lpstr>izkSMDV jsat</vt:lpstr>
      <vt:lpstr>fLdud¢;j</vt:lpstr>
      <vt:lpstr>Q¢lOkk'k</vt:lpstr>
      <vt:lpstr>;wOkh 'khYM</vt:lpstr>
      <vt:lpstr>vk¶Vj 'ksOk ckWe</vt:lpstr>
      <vt:lpstr>fLdud¢;j jsat</vt:lpstr>
      <vt:lpstr>lq&gt;kOk%</vt:lpstr>
      <vt:lpstr>g¢;j d¢;j</vt:lpstr>
      <vt:lpstr>M¢yh vkW;y daVª¨y 'kSaiw</vt:lpstr>
      <vt:lpstr>g¢;j LVkbfyax tsy</vt:lpstr>
      <vt:lpstr>iq#"k¨a d¢ cky¨a dh leL;k,a</vt:lpstr>
      <vt:lpstr>MSaMªQ</vt:lpstr>
      <vt:lpstr>iq#"k¨a d¢ cky¨a dk fxjuk&amp;,y¨isfl;k</vt:lpstr>
      <vt:lpstr>LdkYi ,aM g¢;j lkWY;q'ku</vt:lpstr>
      <vt:lpstr>LdkYi ,aM g¢;j lkWY;q'ku</vt:lpstr>
      <vt:lpstr>g¢;j d¢;j jsat</vt:lpstr>
      <vt:lpstr>lq&gt;kOk%</vt:lpstr>
      <vt:lpstr>ilZuy d¢;j</vt:lpstr>
      <vt:lpstr>,utkZbflax 'kkWOkj tsy</vt:lpstr>
      <vt:lpstr>ckfFkax ckj</vt:lpstr>
      <vt:lpstr>ilZuy d¢;j jsat</vt:lpstr>
      <vt:lpstr>lq&gt;kOk%</vt:lpstr>
      <vt:lpstr>iwjh jsat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win7</cp:lastModifiedBy>
  <cp:revision>128</cp:revision>
  <dcterms:created xsi:type="dcterms:W3CDTF">2006-08-16T00:00:00Z</dcterms:created>
  <dcterms:modified xsi:type="dcterms:W3CDTF">2015-08-25T12:53:41Z</dcterms:modified>
</cp:coreProperties>
</file>